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96" r:id="rId5"/>
  </p:sldMasterIdLst>
  <p:notesMasterIdLst>
    <p:notesMasterId r:id="rId26"/>
  </p:notesMasterIdLst>
  <p:sldIdLst>
    <p:sldId id="327" r:id="rId6"/>
    <p:sldId id="323" r:id="rId7"/>
    <p:sldId id="346" r:id="rId8"/>
    <p:sldId id="317" r:id="rId9"/>
    <p:sldId id="319" r:id="rId10"/>
    <p:sldId id="349" r:id="rId11"/>
    <p:sldId id="318" r:id="rId12"/>
    <p:sldId id="361" r:id="rId13"/>
    <p:sldId id="362" r:id="rId14"/>
    <p:sldId id="363" r:id="rId15"/>
    <p:sldId id="365" r:id="rId16"/>
    <p:sldId id="366" r:id="rId17"/>
    <p:sldId id="367" r:id="rId18"/>
    <p:sldId id="368" r:id="rId19"/>
    <p:sldId id="356" r:id="rId20"/>
    <p:sldId id="369" r:id="rId21"/>
    <p:sldId id="370" r:id="rId22"/>
    <p:sldId id="371" r:id="rId23"/>
    <p:sldId id="372" r:id="rId24"/>
    <p:sldId id="31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7BD4"/>
    <a:srgbClr val="5464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70" autoAdjust="0"/>
    <p:restoredTop sz="65689" autoAdjust="0"/>
  </p:normalViewPr>
  <p:slideViewPr>
    <p:cSldViewPr snapToGrid="0">
      <p:cViewPr>
        <p:scale>
          <a:sx n="80" d="100"/>
          <a:sy n="80" d="100"/>
        </p:scale>
        <p:origin x="1005" y="-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ana Xin" userId="e20bdefd-d2b1-4956-85cd-3ebdc633ccb8" providerId="ADAL" clId="{31FD8BE7-EB54-4A5E-A48B-EF51C8FCC23C}"/>
    <pc:docChg chg="undo custSel addSld delSld modSld">
      <pc:chgData name="Diana Xin" userId="e20bdefd-d2b1-4956-85cd-3ebdc633ccb8" providerId="ADAL" clId="{31FD8BE7-EB54-4A5E-A48B-EF51C8FCC23C}" dt="2018-08-28T21:01:19.393" v="937"/>
      <pc:docMkLst>
        <pc:docMk/>
      </pc:docMkLst>
      <pc:sldChg chg="modSp">
        <pc:chgData name="Diana Xin" userId="e20bdefd-d2b1-4956-85cd-3ebdc633ccb8" providerId="ADAL" clId="{31FD8BE7-EB54-4A5E-A48B-EF51C8FCC23C}" dt="2018-08-28T20:48:38.379" v="485" actId="20577"/>
        <pc:sldMkLst>
          <pc:docMk/>
          <pc:sldMk cId="3588436288" sldId="317"/>
        </pc:sldMkLst>
        <pc:spChg chg="mod">
          <ac:chgData name="Diana Xin" userId="e20bdefd-d2b1-4956-85cd-3ebdc633ccb8" providerId="ADAL" clId="{31FD8BE7-EB54-4A5E-A48B-EF51C8FCC23C}" dt="2018-08-28T20:47:58.983" v="417" actId="20577"/>
          <ac:spMkLst>
            <pc:docMk/>
            <pc:sldMk cId="3588436288" sldId="317"/>
            <ac:spMk id="5" creationId="{867A850B-3B64-49BE-B72C-F588291C8123}"/>
          </ac:spMkLst>
        </pc:spChg>
        <pc:spChg chg="mod">
          <ac:chgData name="Diana Xin" userId="e20bdefd-d2b1-4956-85cd-3ebdc633ccb8" providerId="ADAL" clId="{31FD8BE7-EB54-4A5E-A48B-EF51C8FCC23C}" dt="2018-08-28T20:48:00.757" v="418" actId="20577"/>
          <ac:spMkLst>
            <pc:docMk/>
            <pc:sldMk cId="3588436288" sldId="317"/>
            <ac:spMk id="7" creationId="{00BE9954-420C-45C9-9C4E-6D9F76146ECF}"/>
          </ac:spMkLst>
        </pc:spChg>
        <pc:spChg chg="mod">
          <ac:chgData name="Diana Xin" userId="e20bdefd-d2b1-4956-85cd-3ebdc633ccb8" providerId="ADAL" clId="{31FD8BE7-EB54-4A5E-A48B-EF51C8FCC23C}" dt="2018-08-28T20:48:38.379" v="485" actId="20577"/>
          <ac:spMkLst>
            <pc:docMk/>
            <pc:sldMk cId="3588436288" sldId="317"/>
            <ac:spMk id="9" creationId="{6E354E66-F908-4DB8-A35E-ECC4B93616B8}"/>
          </ac:spMkLst>
        </pc:spChg>
      </pc:sldChg>
      <pc:sldChg chg="addSp delSp modSp add del setBg">
        <pc:chgData name="Diana Xin" userId="e20bdefd-d2b1-4956-85cd-3ebdc633ccb8" providerId="ADAL" clId="{31FD8BE7-EB54-4A5E-A48B-EF51C8FCC23C}" dt="2018-08-28T21:00:24.944" v="927" actId="14100"/>
        <pc:sldMkLst>
          <pc:docMk/>
          <pc:sldMk cId="258356509" sldId="318"/>
        </pc:sldMkLst>
        <pc:spChg chg="mod">
          <ac:chgData name="Diana Xin" userId="e20bdefd-d2b1-4956-85cd-3ebdc633ccb8" providerId="ADAL" clId="{31FD8BE7-EB54-4A5E-A48B-EF51C8FCC23C}" dt="2018-08-28T20:35:27.434" v="242" actId="20577"/>
          <ac:spMkLst>
            <pc:docMk/>
            <pc:sldMk cId="258356509" sldId="318"/>
            <ac:spMk id="3" creationId="{49E93311-3DAB-4400-A8B1-169C49C003D8}"/>
          </ac:spMkLst>
        </pc:spChg>
        <pc:spChg chg="mod">
          <ac:chgData name="Diana Xin" userId="e20bdefd-d2b1-4956-85cd-3ebdc633ccb8" providerId="ADAL" clId="{31FD8BE7-EB54-4A5E-A48B-EF51C8FCC23C}" dt="2018-08-28T20:33:04.961" v="185" actId="1076"/>
          <ac:spMkLst>
            <pc:docMk/>
            <pc:sldMk cId="258356509" sldId="318"/>
            <ac:spMk id="4" creationId="{CA35C7AC-8983-4469-AC91-A68244EE73A1}"/>
          </ac:spMkLst>
        </pc:spChg>
        <pc:spChg chg="del mod topLvl">
          <ac:chgData name="Diana Xin" userId="e20bdefd-d2b1-4956-85cd-3ebdc633ccb8" providerId="ADAL" clId="{31FD8BE7-EB54-4A5E-A48B-EF51C8FCC23C}" dt="2018-08-28T20:33:55.011" v="205" actId="478"/>
          <ac:spMkLst>
            <pc:docMk/>
            <pc:sldMk cId="258356509" sldId="318"/>
            <ac:spMk id="5" creationId="{F95FFDB0-24A0-4FC1-8408-C732B4840363}"/>
          </ac:spMkLst>
        </pc:spChg>
        <pc:spChg chg="del mod topLvl">
          <ac:chgData name="Diana Xin" userId="e20bdefd-d2b1-4956-85cd-3ebdc633ccb8" providerId="ADAL" clId="{31FD8BE7-EB54-4A5E-A48B-EF51C8FCC23C}" dt="2018-08-28T20:34:36.135" v="223" actId="478"/>
          <ac:spMkLst>
            <pc:docMk/>
            <pc:sldMk cId="258356509" sldId="318"/>
            <ac:spMk id="10" creationId="{00000000-0000-0000-0000-000000000000}"/>
          </ac:spMkLst>
        </pc:spChg>
        <pc:spChg chg="del mod topLvl">
          <ac:chgData name="Diana Xin" userId="e20bdefd-d2b1-4956-85cd-3ebdc633ccb8" providerId="ADAL" clId="{31FD8BE7-EB54-4A5E-A48B-EF51C8FCC23C}" dt="2018-08-28T20:34:33.666" v="222" actId="478"/>
          <ac:spMkLst>
            <pc:docMk/>
            <pc:sldMk cId="258356509" sldId="318"/>
            <ac:spMk id="11" creationId="{00000000-0000-0000-0000-000000000000}"/>
          </ac:spMkLst>
        </pc:spChg>
        <pc:spChg chg="del mod topLvl">
          <ac:chgData name="Diana Xin" userId="e20bdefd-d2b1-4956-85cd-3ebdc633ccb8" providerId="ADAL" clId="{31FD8BE7-EB54-4A5E-A48B-EF51C8FCC23C}" dt="2018-08-28T20:34:28.148" v="219" actId="478"/>
          <ac:spMkLst>
            <pc:docMk/>
            <pc:sldMk cId="258356509" sldId="318"/>
            <ac:spMk id="12" creationId="{00000000-0000-0000-0000-000000000000}"/>
          </ac:spMkLst>
        </pc:spChg>
        <pc:spChg chg="del mod topLvl">
          <ac:chgData name="Diana Xin" userId="e20bdefd-d2b1-4956-85cd-3ebdc633ccb8" providerId="ADAL" clId="{31FD8BE7-EB54-4A5E-A48B-EF51C8FCC23C}" dt="2018-08-28T20:34:29.608" v="220" actId="478"/>
          <ac:spMkLst>
            <pc:docMk/>
            <pc:sldMk cId="258356509" sldId="318"/>
            <ac:spMk id="13" creationId="{F7DB2452-5449-4290-B13B-3959FB80D960}"/>
          </ac:spMkLst>
        </pc:spChg>
        <pc:spChg chg="mod">
          <ac:chgData name="Diana Xin" userId="e20bdefd-d2b1-4956-85cd-3ebdc633ccb8" providerId="ADAL" clId="{31FD8BE7-EB54-4A5E-A48B-EF51C8FCC23C}" dt="2018-08-28T20:34:45.428" v="228" actId="1076"/>
          <ac:spMkLst>
            <pc:docMk/>
            <pc:sldMk cId="258356509" sldId="318"/>
            <ac:spMk id="14" creationId="{00000000-0000-0000-0000-000000000000}"/>
          </ac:spMkLst>
        </pc:spChg>
        <pc:spChg chg="del mod topLvl">
          <ac:chgData name="Diana Xin" userId="e20bdefd-d2b1-4956-85cd-3ebdc633ccb8" providerId="ADAL" clId="{31FD8BE7-EB54-4A5E-A48B-EF51C8FCC23C}" dt="2018-08-28T20:34:09.198" v="216" actId="478"/>
          <ac:spMkLst>
            <pc:docMk/>
            <pc:sldMk cId="258356509" sldId="318"/>
            <ac:spMk id="16" creationId="{4EF37A21-683C-4507-AB51-87714615FF59}"/>
          </ac:spMkLst>
        </pc:spChg>
        <pc:spChg chg="del mod topLvl">
          <ac:chgData name="Diana Xin" userId="e20bdefd-d2b1-4956-85cd-3ebdc633ccb8" providerId="ADAL" clId="{31FD8BE7-EB54-4A5E-A48B-EF51C8FCC23C}" dt="2018-08-28T20:34:30.826" v="221" actId="478"/>
          <ac:spMkLst>
            <pc:docMk/>
            <pc:sldMk cId="258356509" sldId="318"/>
            <ac:spMk id="17" creationId="{620DEF93-8435-4A86-875F-F5358C6575C1}"/>
          </ac:spMkLst>
        </pc:spChg>
        <pc:spChg chg="add mod">
          <ac:chgData name="Diana Xin" userId="e20bdefd-d2b1-4956-85cd-3ebdc633ccb8" providerId="ADAL" clId="{31FD8BE7-EB54-4A5E-A48B-EF51C8FCC23C}" dt="2018-08-28T20:34:53.237" v="230" actId="1076"/>
          <ac:spMkLst>
            <pc:docMk/>
            <pc:sldMk cId="258356509" sldId="318"/>
            <ac:spMk id="18" creationId="{33635D37-2E4B-43A7-B27D-3808C5531065}"/>
          </ac:spMkLst>
        </pc:spChg>
        <pc:spChg chg="del mod topLvl">
          <ac:chgData name="Diana Xin" userId="e20bdefd-d2b1-4956-85cd-3ebdc633ccb8" providerId="ADAL" clId="{31FD8BE7-EB54-4A5E-A48B-EF51C8FCC23C}" dt="2018-08-28T20:33:56.755" v="206" actId="478"/>
          <ac:spMkLst>
            <pc:docMk/>
            <pc:sldMk cId="258356509" sldId="318"/>
            <ac:spMk id="20" creationId="{C0741011-F248-41E9-980C-01EA97C3A02D}"/>
          </ac:spMkLst>
        </pc:spChg>
        <pc:spChg chg="add mod">
          <ac:chgData name="Diana Xin" userId="e20bdefd-d2b1-4956-85cd-3ebdc633ccb8" providerId="ADAL" clId="{31FD8BE7-EB54-4A5E-A48B-EF51C8FCC23C}" dt="2018-08-28T21:00:24.944" v="927" actId="14100"/>
          <ac:spMkLst>
            <pc:docMk/>
            <pc:sldMk cId="258356509" sldId="318"/>
            <ac:spMk id="21" creationId="{B30FE7B8-877E-4F35-B885-741332983269}"/>
          </ac:spMkLst>
        </pc:spChg>
        <pc:spChg chg="del mod topLvl">
          <ac:chgData name="Diana Xin" userId="e20bdefd-d2b1-4956-85cd-3ebdc633ccb8" providerId="ADAL" clId="{31FD8BE7-EB54-4A5E-A48B-EF51C8FCC23C}" dt="2018-08-28T20:33:59.141" v="207" actId="478"/>
          <ac:spMkLst>
            <pc:docMk/>
            <pc:sldMk cId="258356509" sldId="318"/>
            <ac:spMk id="22" creationId="{68A861F4-269A-45EC-A17E-38ECCBE757BB}"/>
          </ac:spMkLst>
        </pc:spChg>
        <pc:spChg chg="add mod">
          <ac:chgData name="Diana Xin" userId="e20bdefd-d2b1-4956-85cd-3ebdc633ccb8" providerId="ADAL" clId="{31FD8BE7-EB54-4A5E-A48B-EF51C8FCC23C}" dt="2018-08-28T20:34:53.237" v="230" actId="1076"/>
          <ac:spMkLst>
            <pc:docMk/>
            <pc:sldMk cId="258356509" sldId="318"/>
            <ac:spMk id="23" creationId="{DE198D4E-2DDC-463B-952F-F9B681D5125B}"/>
          </ac:spMkLst>
        </pc:spChg>
        <pc:grpChg chg="add del">
          <ac:chgData name="Diana Xin" userId="e20bdefd-d2b1-4956-85cd-3ebdc633ccb8" providerId="ADAL" clId="{31FD8BE7-EB54-4A5E-A48B-EF51C8FCC23C}" dt="2018-08-28T20:33:52.946" v="204" actId="165"/>
          <ac:grpSpMkLst>
            <pc:docMk/>
            <pc:sldMk cId="258356509" sldId="318"/>
            <ac:grpSpMk id="6" creationId="{64641B84-5E16-465D-B6B4-FCD2F3B89AD7}"/>
          </ac:grpSpMkLst>
        </pc:grpChg>
      </pc:sldChg>
      <pc:sldChg chg="addSp delSp modSp add del setBg modNotesTx">
        <pc:chgData name="Diana Xin" userId="e20bdefd-d2b1-4956-85cd-3ebdc633ccb8" providerId="ADAL" clId="{31FD8BE7-EB54-4A5E-A48B-EF51C8FCC23C}" dt="2018-08-28T20:59:57.947" v="926" actId="20577"/>
        <pc:sldMkLst>
          <pc:docMk/>
          <pc:sldMk cId="195963822" sldId="319"/>
        </pc:sldMkLst>
        <pc:spChg chg="del">
          <ac:chgData name="Diana Xin" userId="e20bdefd-d2b1-4956-85cd-3ebdc633ccb8" providerId="ADAL" clId="{31FD8BE7-EB54-4A5E-A48B-EF51C8FCC23C}" dt="2018-08-28T20:37:02.885" v="260" actId="478"/>
          <ac:spMkLst>
            <pc:docMk/>
            <pc:sldMk cId="195963822" sldId="319"/>
            <ac:spMk id="3" creationId="{49E93311-3DAB-4400-A8B1-169C49C003D8}"/>
          </ac:spMkLst>
        </pc:spChg>
        <pc:spChg chg="del">
          <ac:chgData name="Diana Xin" userId="e20bdefd-d2b1-4956-85cd-3ebdc633ccb8" providerId="ADAL" clId="{31FD8BE7-EB54-4A5E-A48B-EF51C8FCC23C}" dt="2018-08-28T20:36:44.894" v="254" actId="478"/>
          <ac:spMkLst>
            <pc:docMk/>
            <pc:sldMk cId="195963822" sldId="319"/>
            <ac:spMk id="4" creationId="{CA35C7AC-8983-4469-AC91-A68244EE73A1}"/>
          </ac:spMkLst>
        </pc:spChg>
        <pc:spChg chg="add del mod">
          <ac:chgData name="Diana Xin" userId="e20bdefd-d2b1-4956-85cd-3ebdc633ccb8" providerId="ADAL" clId="{31FD8BE7-EB54-4A5E-A48B-EF51C8FCC23C}" dt="2018-08-28T20:37:10.823" v="263" actId="478"/>
          <ac:spMkLst>
            <pc:docMk/>
            <pc:sldMk cId="195963822" sldId="319"/>
            <ac:spMk id="5" creationId="{B7B81937-1505-45B6-B3C7-4C5787CFE3F4}"/>
          </ac:spMkLst>
        </pc:spChg>
        <pc:spChg chg="del">
          <ac:chgData name="Diana Xin" userId="e20bdefd-d2b1-4956-85cd-3ebdc633ccb8" providerId="ADAL" clId="{31FD8BE7-EB54-4A5E-A48B-EF51C8FCC23C}" dt="2018-08-28T20:36:47.352" v="255" actId="478"/>
          <ac:spMkLst>
            <pc:docMk/>
            <pc:sldMk cId="195963822" sldId="319"/>
            <ac:spMk id="10" creationId="{CA35C7AC-8983-4469-AC91-A68244EE73A1}"/>
          </ac:spMkLst>
        </pc:spChg>
        <pc:spChg chg="del">
          <ac:chgData name="Diana Xin" userId="e20bdefd-d2b1-4956-85cd-3ebdc633ccb8" providerId="ADAL" clId="{31FD8BE7-EB54-4A5E-A48B-EF51C8FCC23C}" dt="2018-08-28T20:37:02.885" v="260" actId="478"/>
          <ac:spMkLst>
            <pc:docMk/>
            <pc:sldMk cId="195963822" sldId="319"/>
            <ac:spMk id="11" creationId="{00000000-0000-0000-0000-000000000000}"/>
          </ac:spMkLst>
        </pc:spChg>
        <pc:spChg chg="add del mod">
          <ac:chgData name="Diana Xin" userId="e20bdefd-d2b1-4956-85cd-3ebdc633ccb8" providerId="ADAL" clId="{31FD8BE7-EB54-4A5E-A48B-EF51C8FCC23C}" dt="2018-08-28T20:49:36.550" v="603" actId="20577"/>
          <ac:spMkLst>
            <pc:docMk/>
            <pc:sldMk cId="195963822" sldId="319"/>
            <ac:spMk id="12" creationId="{C9854850-08C2-42FC-B273-7898BEB16284}"/>
          </ac:spMkLst>
        </pc:spChg>
        <pc:spChg chg="del">
          <ac:chgData name="Diana Xin" userId="e20bdefd-d2b1-4956-85cd-3ebdc633ccb8" providerId="ADAL" clId="{31FD8BE7-EB54-4A5E-A48B-EF51C8FCC23C}" dt="2018-08-28T20:36:50.687" v="258" actId="478"/>
          <ac:spMkLst>
            <pc:docMk/>
            <pc:sldMk cId="195963822" sldId="319"/>
            <ac:spMk id="14" creationId="{ACF41822-887D-4259-B45B-74BE7FC0940A}"/>
          </ac:spMkLst>
        </pc:spChg>
        <pc:spChg chg="add del">
          <ac:chgData name="Diana Xin" userId="e20bdefd-d2b1-4956-85cd-3ebdc633ccb8" providerId="ADAL" clId="{31FD8BE7-EB54-4A5E-A48B-EF51C8FCC23C}" dt="2018-08-28T20:37:08.487" v="262" actId="478"/>
          <ac:spMkLst>
            <pc:docMk/>
            <pc:sldMk cId="195963822" sldId="319"/>
            <ac:spMk id="15" creationId="{00000000-0000-0000-0000-000000000000}"/>
          </ac:spMkLst>
        </pc:spChg>
        <pc:spChg chg="add mod">
          <ac:chgData name="Diana Xin" userId="e20bdefd-d2b1-4956-85cd-3ebdc633ccb8" providerId="ADAL" clId="{31FD8BE7-EB54-4A5E-A48B-EF51C8FCC23C}" dt="2018-08-28T20:37:15.144" v="265" actId="20577"/>
          <ac:spMkLst>
            <pc:docMk/>
            <pc:sldMk cId="195963822" sldId="319"/>
            <ac:spMk id="17" creationId="{0ABE4AE7-5F55-469A-ACC3-9825A3FA771B}"/>
          </ac:spMkLst>
        </pc:spChg>
        <pc:spChg chg="add mod">
          <ac:chgData name="Diana Xin" userId="e20bdefd-d2b1-4956-85cd-3ebdc633ccb8" providerId="ADAL" clId="{31FD8BE7-EB54-4A5E-A48B-EF51C8FCC23C}" dt="2018-08-28T20:37:47.680" v="269" actId="20577"/>
          <ac:spMkLst>
            <pc:docMk/>
            <pc:sldMk cId="195963822" sldId="319"/>
            <ac:spMk id="18" creationId="{AF6DCDA1-F70C-46A7-9058-22866DFB4AAD}"/>
          </ac:spMkLst>
        </pc:spChg>
        <pc:spChg chg="del">
          <ac:chgData name="Diana Xin" userId="e20bdefd-d2b1-4956-85cd-3ebdc633ccb8" providerId="ADAL" clId="{31FD8BE7-EB54-4A5E-A48B-EF51C8FCC23C}" dt="2018-08-28T20:36:43.325" v="253" actId="478"/>
          <ac:spMkLst>
            <pc:docMk/>
            <pc:sldMk cId="195963822" sldId="319"/>
            <ac:spMk id="22" creationId="{43CE34A6-175E-4E87-9EC6-8ED2996CAD16}"/>
          </ac:spMkLst>
        </pc:spChg>
        <pc:picChg chg="mod">
          <ac:chgData name="Diana Xin" userId="e20bdefd-d2b1-4956-85cd-3ebdc633ccb8" providerId="ADAL" clId="{31FD8BE7-EB54-4A5E-A48B-EF51C8FCC23C}" dt="2018-08-28T20:38:44.113" v="278" actId="1076"/>
          <ac:picMkLst>
            <pc:docMk/>
            <pc:sldMk cId="195963822" sldId="319"/>
            <ac:picMk id="16" creationId="{00000000-0000-0000-0000-000000000000}"/>
          </ac:picMkLst>
        </pc:picChg>
        <pc:picChg chg="add del mod">
          <ac:chgData name="Diana Xin" userId="e20bdefd-d2b1-4956-85cd-3ebdc633ccb8" providerId="ADAL" clId="{31FD8BE7-EB54-4A5E-A48B-EF51C8FCC23C}" dt="2018-08-28T20:36:49.473" v="257" actId="478"/>
          <ac:picMkLst>
            <pc:docMk/>
            <pc:sldMk cId="195963822" sldId="319"/>
            <ac:picMk id="20" creationId="{00000000-0000-0000-0000-000000000000}"/>
          </ac:picMkLst>
        </pc:picChg>
      </pc:sldChg>
      <pc:sldChg chg="modSp">
        <pc:chgData name="Diana Xin" userId="e20bdefd-d2b1-4956-85cd-3ebdc633ccb8" providerId="ADAL" clId="{31FD8BE7-EB54-4A5E-A48B-EF51C8FCC23C}" dt="2018-08-28T20:17:48.869" v="4" actId="2711"/>
        <pc:sldMkLst>
          <pc:docMk/>
          <pc:sldMk cId="772880493" sldId="323"/>
        </pc:sldMkLst>
        <pc:spChg chg="mod">
          <ac:chgData name="Diana Xin" userId="e20bdefd-d2b1-4956-85cd-3ebdc633ccb8" providerId="ADAL" clId="{31FD8BE7-EB54-4A5E-A48B-EF51C8FCC23C}" dt="2018-08-28T20:17:48.869" v="4" actId="2711"/>
          <ac:spMkLst>
            <pc:docMk/>
            <pc:sldMk cId="772880493" sldId="323"/>
            <ac:spMk id="3" creationId="{3DC25CF5-6F94-41C5-B7A3-6E66A81D1E7B}"/>
          </ac:spMkLst>
        </pc:spChg>
        <pc:spChg chg="mod">
          <ac:chgData name="Diana Xin" userId="e20bdefd-d2b1-4956-85cd-3ebdc633ccb8" providerId="ADAL" clId="{31FD8BE7-EB54-4A5E-A48B-EF51C8FCC23C}" dt="2018-08-28T20:17:48.869" v="4" actId="2711"/>
          <ac:spMkLst>
            <pc:docMk/>
            <pc:sldMk cId="772880493" sldId="323"/>
            <ac:spMk id="9" creationId="{0F86F9F9-39B5-4CE6-AF48-9ADAE40EA728}"/>
          </ac:spMkLst>
        </pc:spChg>
      </pc:sldChg>
      <pc:sldChg chg="modSp">
        <pc:chgData name="Diana Xin" userId="e20bdefd-d2b1-4956-85cd-3ebdc633ccb8" providerId="ADAL" clId="{31FD8BE7-EB54-4A5E-A48B-EF51C8FCC23C}" dt="2018-08-28T20:17:54.557" v="17" actId="20577"/>
        <pc:sldMkLst>
          <pc:docMk/>
          <pc:sldMk cId="1495789952" sldId="327"/>
        </pc:sldMkLst>
        <pc:spChg chg="mod">
          <ac:chgData name="Diana Xin" userId="e20bdefd-d2b1-4956-85cd-3ebdc633ccb8" providerId="ADAL" clId="{31FD8BE7-EB54-4A5E-A48B-EF51C8FCC23C}" dt="2018-08-28T20:17:54.557" v="17" actId="20577"/>
          <ac:spMkLst>
            <pc:docMk/>
            <pc:sldMk cId="1495789952" sldId="327"/>
            <ac:spMk id="5" creationId="{36E5EA67-9FBA-49C2-BE60-0AD77D22C67D}"/>
          </ac:spMkLst>
        </pc:spChg>
      </pc:sldChg>
      <pc:sldChg chg="modSp">
        <pc:chgData name="Diana Xin" userId="e20bdefd-d2b1-4956-85cd-3ebdc633ccb8" providerId="ADAL" clId="{31FD8BE7-EB54-4A5E-A48B-EF51C8FCC23C}" dt="2018-08-28T20:18:10.407" v="21" actId="1076"/>
        <pc:sldMkLst>
          <pc:docMk/>
          <pc:sldMk cId="1254741986" sldId="346"/>
        </pc:sldMkLst>
        <pc:spChg chg="mod">
          <ac:chgData name="Diana Xin" userId="e20bdefd-d2b1-4956-85cd-3ebdc633ccb8" providerId="ADAL" clId="{31FD8BE7-EB54-4A5E-A48B-EF51C8FCC23C}" dt="2018-08-28T20:18:10.407" v="21" actId="1076"/>
          <ac:spMkLst>
            <pc:docMk/>
            <pc:sldMk cId="1254741986" sldId="346"/>
            <ac:spMk id="5" creationId="{00000000-0000-0000-0000-000000000000}"/>
          </ac:spMkLst>
        </pc:spChg>
      </pc:sldChg>
      <pc:sldChg chg="modSp del">
        <pc:chgData name="Diana Xin" userId="e20bdefd-d2b1-4956-85cd-3ebdc633ccb8" providerId="ADAL" clId="{31FD8BE7-EB54-4A5E-A48B-EF51C8FCC23C}" dt="2018-08-28T20:40:35.543" v="414" actId="2696"/>
        <pc:sldMkLst>
          <pc:docMk/>
          <pc:sldMk cId="2955792219" sldId="347"/>
        </pc:sldMkLst>
        <pc:spChg chg="mod">
          <ac:chgData name="Diana Xin" userId="e20bdefd-d2b1-4956-85cd-3ebdc633ccb8" providerId="ADAL" clId="{31FD8BE7-EB54-4A5E-A48B-EF51C8FCC23C}" dt="2018-08-28T20:18:56.869" v="29" actId="20577"/>
          <ac:spMkLst>
            <pc:docMk/>
            <pc:sldMk cId="2955792219" sldId="347"/>
            <ac:spMk id="4" creationId="{00000000-0000-0000-0000-000000000000}"/>
          </ac:spMkLst>
        </pc:spChg>
        <pc:spChg chg="mod">
          <ac:chgData name="Diana Xin" userId="e20bdefd-d2b1-4956-85cd-3ebdc633ccb8" providerId="ADAL" clId="{31FD8BE7-EB54-4A5E-A48B-EF51C8FCC23C}" dt="2018-08-28T20:19:07.142" v="32" actId="20577"/>
          <ac:spMkLst>
            <pc:docMk/>
            <pc:sldMk cId="2955792219" sldId="347"/>
            <ac:spMk id="5" creationId="{00000000-0000-0000-0000-000000000000}"/>
          </ac:spMkLst>
        </pc:spChg>
        <pc:picChg chg="mod">
          <ac:chgData name="Diana Xin" userId="e20bdefd-d2b1-4956-85cd-3ebdc633ccb8" providerId="ADAL" clId="{31FD8BE7-EB54-4A5E-A48B-EF51C8FCC23C}" dt="2018-08-28T20:35:16.709" v="236" actId="1076"/>
          <ac:picMkLst>
            <pc:docMk/>
            <pc:sldMk cId="2955792219" sldId="347"/>
            <ac:picMk id="6" creationId="{2D85A5D7-3D69-43FA-8E20-BD3D20F4B186}"/>
          </ac:picMkLst>
        </pc:picChg>
      </pc:sldChg>
      <pc:sldChg chg="addSp delSp modSp">
        <pc:chgData name="Diana Xin" userId="e20bdefd-d2b1-4956-85cd-3ebdc633ccb8" providerId="ADAL" clId="{31FD8BE7-EB54-4A5E-A48B-EF51C8FCC23C}" dt="2018-08-28T20:50:29.513" v="605" actId="20577"/>
        <pc:sldMkLst>
          <pc:docMk/>
          <pc:sldMk cId="2185205634" sldId="349"/>
        </pc:sldMkLst>
        <pc:spChg chg="add del">
          <ac:chgData name="Diana Xin" userId="e20bdefd-d2b1-4956-85cd-3ebdc633ccb8" providerId="ADAL" clId="{31FD8BE7-EB54-4A5E-A48B-EF51C8FCC23C}" dt="2018-08-28T20:33:24.013" v="195"/>
          <ac:spMkLst>
            <pc:docMk/>
            <pc:sldMk cId="2185205634" sldId="349"/>
            <ac:spMk id="2" creationId="{1718471E-4A76-45ED-B773-7421CF900B1C}"/>
          </ac:spMkLst>
        </pc:spChg>
        <pc:spChg chg="mod">
          <ac:chgData name="Diana Xin" userId="e20bdefd-d2b1-4956-85cd-3ebdc633ccb8" providerId="ADAL" clId="{31FD8BE7-EB54-4A5E-A48B-EF51C8FCC23C}" dt="2018-08-28T20:33:31.638" v="199" actId="20577"/>
          <ac:spMkLst>
            <pc:docMk/>
            <pc:sldMk cId="2185205634" sldId="349"/>
            <ac:spMk id="3" creationId="{D9B20698-3B1C-4E84-898E-A717D48FA762}"/>
          </ac:spMkLst>
        </pc:spChg>
        <pc:spChg chg="add mod">
          <ac:chgData name="Diana Xin" userId="e20bdefd-d2b1-4956-85cd-3ebdc633ccb8" providerId="ADAL" clId="{31FD8BE7-EB54-4A5E-A48B-EF51C8FCC23C}" dt="2018-08-28T20:33:38.855" v="201" actId="14100"/>
          <ac:spMkLst>
            <pc:docMk/>
            <pc:sldMk cId="2185205634" sldId="349"/>
            <ac:spMk id="4" creationId="{4ABF1EB9-976D-472D-894E-056C48DAF9C5}"/>
          </ac:spMkLst>
        </pc:spChg>
        <pc:spChg chg="mod">
          <ac:chgData name="Diana Xin" userId="e20bdefd-d2b1-4956-85cd-3ebdc633ccb8" providerId="ADAL" clId="{31FD8BE7-EB54-4A5E-A48B-EF51C8FCC23C}" dt="2018-08-28T20:36:33.292" v="252" actId="1076"/>
          <ac:spMkLst>
            <pc:docMk/>
            <pc:sldMk cId="2185205634" sldId="349"/>
            <ac:spMk id="5" creationId="{17FA6E21-2981-4211-954E-969124A61B4C}"/>
          </ac:spMkLst>
        </pc:spChg>
        <pc:spChg chg="mod">
          <ac:chgData name="Diana Xin" userId="e20bdefd-d2b1-4956-85cd-3ebdc633ccb8" providerId="ADAL" clId="{31FD8BE7-EB54-4A5E-A48B-EF51C8FCC23C}" dt="2018-08-28T20:50:29.513" v="605" actId="20577"/>
          <ac:spMkLst>
            <pc:docMk/>
            <pc:sldMk cId="2185205634" sldId="349"/>
            <ac:spMk id="7" creationId="{4CDBF113-27B3-4754-85D2-ABBFCA048C40}"/>
          </ac:spMkLst>
        </pc:spChg>
        <pc:picChg chg="add del">
          <ac:chgData name="Diana Xin" userId="e20bdefd-d2b1-4956-85cd-3ebdc633ccb8" providerId="ADAL" clId="{31FD8BE7-EB54-4A5E-A48B-EF51C8FCC23C}" dt="2018-08-28T20:33:15.299" v="188"/>
          <ac:picMkLst>
            <pc:docMk/>
            <pc:sldMk cId="2185205634" sldId="349"/>
            <ac:picMk id="8" creationId="{8B1C2621-342E-43D4-8A4D-3F342143FF17}"/>
          </ac:picMkLst>
        </pc:picChg>
      </pc:sldChg>
      <pc:sldChg chg="modSp">
        <pc:chgData name="Diana Xin" userId="e20bdefd-d2b1-4956-85cd-3ebdc633ccb8" providerId="ADAL" clId="{31FD8BE7-EB54-4A5E-A48B-EF51C8FCC23C}" dt="2018-08-28T20:57:09.090" v="789" actId="20577"/>
        <pc:sldMkLst>
          <pc:docMk/>
          <pc:sldMk cId="1881538577" sldId="356"/>
        </pc:sldMkLst>
        <pc:spChg chg="mod">
          <ac:chgData name="Diana Xin" userId="e20bdefd-d2b1-4956-85cd-3ebdc633ccb8" providerId="ADAL" clId="{31FD8BE7-EB54-4A5E-A48B-EF51C8FCC23C}" dt="2018-08-28T20:57:06.178" v="783" actId="1076"/>
          <ac:spMkLst>
            <pc:docMk/>
            <pc:sldMk cId="1881538577" sldId="356"/>
            <ac:spMk id="4" creationId="{00000000-0000-0000-0000-000000000000}"/>
          </ac:spMkLst>
        </pc:spChg>
        <pc:spChg chg="mod">
          <ac:chgData name="Diana Xin" userId="e20bdefd-d2b1-4956-85cd-3ebdc633ccb8" providerId="ADAL" clId="{31FD8BE7-EB54-4A5E-A48B-EF51C8FCC23C}" dt="2018-08-28T20:57:06.178" v="783" actId="1076"/>
          <ac:spMkLst>
            <pc:docMk/>
            <pc:sldMk cId="1881538577" sldId="356"/>
            <ac:spMk id="5" creationId="{00000000-0000-0000-0000-000000000000}"/>
          </ac:spMkLst>
        </pc:spChg>
        <pc:spChg chg="mod">
          <ac:chgData name="Diana Xin" userId="e20bdefd-d2b1-4956-85cd-3ebdc633ccb8" providerId="ADAL" clId="{31FD8BE7-EB54-4A5E-A48B-EF51C8FCC23C}" dt="2018-08-28T20:57:06.178" v="783" actId="1076"/>
          <ac:spMkLst>
            <pc:docMk/>
            <pc:sldMk cId="1881538577" sldId="356"/>
            <ac:spMk id="7" creationId="{00000000-0000-0000-0000-000000000000}"/>
          </ac:spMkLst>
        </pc:spChg>
        <pc:spChg chg="mod">
          <ac:chgData name="Diana Xin" userId="e20bdefd-d2b1-4956-85cd-3ebdc633ccb8" providerId="ADAL" clId="{31FD8BE7-EB54-4A5E-A48B-EF51C8FCC23C}" dt="2018-08-28T20:57:06.178" v="783" actId="1076"/>
          <ac:spMkLst>
            <pc:docMk/>
            <pc:sldMk cId="1881538577" sldId="356"/>
            <ac:spMk id="9" creationId="{00000000-0000-0000-0000-000000000000}"/>
          </ac:spMkLst>
        </pc:spChg>
        <pc:spChg chg="mod">
          <ac:chgData name="Diana Xin" userId="e20bdefd-d2b1-4956-85cd-3ebdc633ccb8" providerId="ADAL" clId="{31FD8BE7-EB54-4A5E-A48B-EF51C8FCC23C}" dt="2018-08-28T20:57:06.178" v="783" actId="1076"/>
          <ac:spMkLst>
            <pc:docMk/>
            <pc:sldMk cId="1881538577" sldId="356"/>
            <ac:spMk id="10" creationId="{00000000-0000-0000-0000-000000000000}"/>
          </ac:spMkLst>
        </pc:spChg>
        <pc:spChg chg="mod">
          <ac:chgData name="Diana Xin" userId="e20bdefd-d2b1-4956-85cd-3ebdc633ccb8" providerId="ADAL" clId="{31FD8BE7-EB54-4A5E-A48B-EF51C8FCC23C}" dt="2018-08-28T20:57:06.178" v="783" actId="1076"/>
          <ac:spMkLst>
            <pc:docMk/>
            <pc:sldMk cId="1881538577" sldId="356"/>
            <ac:spMk id="12" creationId="{00000000-0000-0000-0000-000000000000}"/>
          </ac:spMkLst>
        </pc:spChg>
        <pc:spChg chg="mod">
          <ac:chgData name="Diana Xin" userId="e20bdefd-d2b1-4956-85cd-3ebdc633ccb8" providerId="ADAL" clId="{31FD8BE7-EB54-4A5E-A48B-EF51C8FCC23C}" dt="2018-08-28T20:57:06.178" v="783" actId="1076"/>
          <ac:spMkLst>
            <pc:docMk/>
            <pc:sldMk cId="1881538577" sldId="356"/>
            <ac:spMk id="17" creationId="{00000000-0000-0000-0000-000000000000}"/>
          </ac:spMkLst>
        </pc:spChg>
        <pc:spChg chg="mod">
          <ac:chgData name="Diana Xin" userId="e20bdefd-d2b1-4956-85cd-3ebdc633ccb8" providerId="ADAL" clId="{31FD8BE7-EB54-4A5E-A48B-EF51C8FCC23C}" dt="2018-08-28T20:57:06.178" v="783" actId="1076"/>
          <ac:spMkLst>
            <pc:docMk/>
            <pc:sldMk cId="1881538577" sldId="356"/>
            <ac:spMk id="19" creationId="{00000000-0000-0000-0000-000000000000}"/>
          </ac:spMkLst>
        </pc:spChg>
        <pc:spChg chg="mod">
          <ac:chgData name="Diana Xin" userId="e20bdefd-d2b1-4956-85cd-3ebdc633ccb8" providerId="ADAL" clId="{31FD8BE7-EB54-4A5E-A48B-EF51C8FCC23C}" dt="2018-08-28T20:57:06.178" v="783" actId="1076"/>
          <ac:spMkLst>
            <pc:docMk/>
            <pc:sldMk cId="1881538577" sldId="356"/>
            <ac:spMk id="21" creationId="{00000000-0000-0000-0000-000000000000}"/>
          </ac:spMkLst>
        </pc:spChg>
        <pc:spChg chg="mod">
          <ac:chgData name="Diana Xin" userId="e20bdefd-d2b1-4956-85cd-3ebdc633ccb8" providerId="ADAL" clId="{31FD8BE7-EB54-4A5E-A48B-EF51C8FCC23C}" dt="2018-08-28T20:57:06.178" v="783" actId="1076"/>
          <ac:spMkLst>
            <pc:docMk/>
            <pc:sldMk cId="1881538577" sldId="356"/>
            <ac:spMk id="22" creationId="{00000000-0000-0000-0000-000000000000}"/>
          </ac:spMkLst>
        </pc:spChg>
        <pc:spChg chg="mod">
          <ac:chgData name="Diana Xin" userId="e20bdefd-d2b1-4956-85cd-3ebdc633ccb8" providerId="ADAL" clId="{31FD8BE7-EB54-4A5E-A48B-EF51C8FCC23C}" dt="2018-08-28T20:57:06.178" v="783" actId="1076"/>
          <ac:spMkLst>
            <pc:docMk/>
            <pc:sldMk cId="1881538577" sldId="356"/>
            <ac:spMk id="24" creationId="{00000000-0000-0000-0000-000000000000}"/>
          </ac:spMkLst>
        </pc:spChg>
        <pc:spChg chg="mod">
          <ac:chgData name="Diana Xin" userId="e20bdefd-d2b1-4956-85cd-3ebdc633ccb8" providerId="ADAL" clId="{31FD8BE7-EB54-4A5E-A48B-EF51C8FCC23C}" dt="2018-08-28T20:57:06.178" v="783" actId="1076"/>
          <ac:spMkLst>
            <pc:docMk/>
            <pc:sldMk cId="1881538577" sldId="356"/>
            <ac:spMk id="25" creationId="{00000000-0000-0000-0000-000000000000}"/>
          </ac:spMkLst>
        </pc:spChg>
        <pc:spChg chg="mod">
          <ac:chgData name="Diana Xin" userId="e20bdefd-d2b1-4956-85cd-3ebdc633ccb8" providerId="ADAL" clId="{31FD8BE7-EB54-4A5E-A48B-EF51C8FCC23C}" dt="2018-08-28T20:57:06.178" v="783" actId="1076"/>
          <ac:spMkLst>
            <pc:docMk/>
            <pc:sldMk cId="1881538577" sldId="356"/>
            <ac:spMk id="34" creationId="{00000000-0000-0000-0000-000000000000}"/>
          </ac:spMkLst>
        </pc:spChg>
        <pc:spChg chg="mod">
          <ac:chgData name="Diana Xin" userId="e20bdefd-d2b1-4956-85cd-3ebdc633ccb8" providerId="ADAL" clId="{31FD8BE7-EB54-4A5E-A48B-EF51C8FCC23C}" dt="2018-08-28T20:57:09.090" v="789" actId="20577"/>
          <ac:spMkLst>
            <pc:docMk/>
            <pc:sldMk cId="1881538577" sldId="356"/>
            <ac:spMk id="39" creationId="{00000000-0000-0000-0000-000000000000}"/>
          </ac:spMkLst>
        </pc:spChg>
        <pc:spChg chg="mod">
          <ac:chgData name="Diana Xin" userId="e20bdefd-d2b1-4956-85cd-3ebdc633ccb8" providerId="ADAL" clId="{31FD8BE7-EB54-4A5E-A48B-EF51C8FCC23C}" dt="2018-08-28T20:57:06.178" v="783" actId="1076"/>
          <ac:spMkLst>
            <pc:docMk/>
            <pc:sldMk cId="1881538577" sldId="356"/>
            <ac:spMk id="42" creationId="{00000000-0000-0000-0000-000000000000}"/>
          </ac:spMkLst>
        </pc:spChg>
        <pc:spChg chg="mod">
          <ac:chgData name="Diana Xin" userId="e20bdefd-d2b1-4956-85cd-3ebdc633ccb8" providerId="ADAL" clId="{31FD8BE7-EB54-4A5E-A48B-EF51C8FCC23C}" dt="2018-08-28T20:57:06.178" v="783" actId="1076"/>
          <ac:spMkLst>
            <pc:docMk/>
            <pc:sldMk cId="1881538577" sldId="356"/>
            <ac:spMk id="43" creationId="{00000000-0000-0000-0000-000000000000}"/>
          </ac:spMkLst>
        </pc:spChg>
        <pc:spChg chg="mod">
          <ac:chgData name="Diana Xin" userId="e20bdefd-d2b1-4956-85cd-3ebdc633ccb8" providerId="ADAL" clId="{31FD8BE7-EB54-4A5E-A48B-EF51C8FCC23C}" dt="2018-08-28T20:57:06.178" v="783" actId="1076"/>
          <ac:spMkLst>
            <pc:docMk/>
            <pc:sldMk cId="1881538577" sldId="356"/>
            <ac:spMk id="44" creationId="{00000000-0000-0000-0000-000000000000}"/>
          </ac:spMkLst>
        </pc:spChg>
        <pc:spChg chg="mod">
          <ac:chgData name="Diana Xin" userId="e20bdefd-d2b1-4956-85cd-3ebdc633ccb8" providerId="ADAL" clId="{31FD8BE7-EB54-4A5E-A48B-EF51C8FCC23C}" dt="2018-08-28T20:57:06.178" v="783" actId="1076"/>
          <ac:spMkLst>
            <pc:docMk/>
            <pc:sldMk cId="1881538577" sldId="356"/>
            <ac:spMk id="76" creationId="{00000000-0000-0000-0000-000000000000}"/>
          </ac:spMkLst>
        </pc:spChg>
        <pc:spChg chg="mod">
          <ac:chgData name="Diana Xin" userId="e20bdefd-d2b1-4956-85cd-3ebdc633ccb8" providerId="ADAL" clId="{31FD8BE7-EB54-4A5E-A48B-EF51C8FCC23C}" dt="2018-08-28T20:57:06.178" v="783" actId="1076"/>
          <ac:spMkLst>
            <pc:docMk/>
            <pc:sldMk cId="1881538577" sldId="356"/>
            <ac:spMk id="79" creationId="{00000000-0000-0000-0000-000000000000}"/>
          </ac:spMkLst>
        </pc:spChg>
        <pc:spChg chg="mod">
          <ac:chgData name="Diana Xin" userId="e20bdefd-d2b1-4956-85cd-3ebdc633ccb8" providerId="ADAL" clId="{31FD8BE7-EB54-4A5E-A48B-EF51C8FCC23C}" dt="2018-08-28T20:57:06.178" v="783" actId="1076"/>
          <ac:spMkLst>
            <pc:docMk/>
            <pc:sldMk cId="1881538577" sldId="356"/>
            <ac:spMk id="85" creationId="{00000000-0000-0000-0000-000000000000}"/>
          </ac:spMkLst>
        </pc:spChg>
        <pc:spChg chg="mod">
          <ac:chgData name="Diana Xin" userId="e20bdefd-d2b1-4956-85cd-3ebdc633ccb8" providerId="ADAL" clId="{31FD8BE7-EB54-4A5E-A48B-EF51C8FCC23C}" dt="2018-08-28T20:57:06.178" v="783" actId="1076"/>
          <ac:spMkLst>
            <pc:docMk/>
            <pc:sldMk cId="1881538577" sldId="356"/>
            <ac:spMk id="110" creationId="{00000000-0000-0000-0000-000000000000}"/>
          </ac:spMkLst>
        </pc:spChg>
        <pc:spChg chg="mod">
          <ac:chgData name="Diana Xin" userId="e20bdefd-d2b1-4956-85cd-3ebdc633ccb8" providerId="ADAL" clId="{31FD8BE7-EB54-4A5E-A48B-EF51C8FCC23C}" dt="2018-08-28T20:57:06.178" v="783" actId="1076"/>
          <ac:spMkLst>
            <pc:docMk/>
            <pc:sldMk cId="1881538577" sldId="356"/>
            <ac:spMk id="111" creationId="{00000000-0000-0000-0000-000000000000}"/>
          </ac:spMkLst>
        </pc:spChg>
        <pc:cxnChg chg="mod">
          <ac:chgData name="Diana Xin" userId="e20bdefd-d2b1-4956-85cd-3ebdc633ccb8" providerId="ADAL" clId="{31FD8BE7-EB54-4A5E-A48B-EF51C8FCC23C}" dt="2018-08-28T20:57:06.178" v="783" actId="1076"/>
          <ac:cxnSpMkLst>
            <pc:docMk/>
            <pc:sldMk cId="1881538577" sldId="356"/>
            <ac:cxnSpMk id="13" creationId="{00000000-0000-0000-0000-000000000000}"/>
          </ac:cxnSpMkLst>
        </pc:cxnChg>
        <pc:cxnChg chg="mod">
          <ac:chgData name="Diana Xin" userId="e20bdefd-d2b1-4956-85cd-3ebdc633ccb8" providerId="ADAL" clId="{31FD8BE7-EB54-4A5E-A48B-EF51C8FCC23C}" dt="2018-08-28T20:57:06.178" v="783" actId="1076"/>
          <ac:cxnSpMkLst>
            <pc:docMk/>
            <pc:sldMk cId="1881538577" sldId="356"/>
            <ac:cxnSpMk id="18" creationId="{00000000-0000-0000-0000-000000000000}"/>
          </ac:cxnSpMkLst>
        </pc:cxnChg>
        <pc:cxnChg chg="mod">
          <ac:chgData name="Diana Xin" userId="e20bdefd-d2b1-4956-85cd-3ebdc633ccb8" providerId="ADAL" clId="{31FD8BE7-EB54-4A5E-A48B-EF51C8FCC23C}" dt="2018-08-28T20:57:06.178" v="783" actId="1076"/>
          <ac:cxnSpMkLst>
            <pc:docMk/>
            <pc:sldMk cId="1881538577" sldId="356"/>
            <ac:cxnSpMk id="20" creationId="{00000000-0000-0000-0000-000000000000}"/>
          </ac:cxnSpMkLst>
        </pc:cxnChg>
        <pc:cxnChg chg="mod">
          <ac:chgData name="Diana Xin" userId="e20bdefd-d2b1-4956-85cd-3ebdc633ccb8" providerId="ADAL" clId="{31FD8BE7-EB54-4A5E-A48B-EF51C8FCC23C}" dt="2018-08-28T20:57:06.178" v="783" actId="1076"/>
          <ac:cxnSpMkLst>
            <pc:docMk/>
            <pc:sldMk cId="1881538577" sldId="356"/>
            <ac:cxnSpMk id="33" creationId="{00000000-0000-0000-0000-000000000000}"/>
          </ac:cxnSpMkLst>
        </pc:cxnChg>
        <pc:cxnChg chg="mod">
          <ac:chgData name="Diana Xin" userId="e20bdefd-d2b1-4956-85cd-3ebdc633ccb8" providerId="ADAL" clId="{31FD8BE7-EB54-4A5E-A48B-EF51C8FCC23C}" dt="2018-08-28T20:57:06.178" v="783" actId="1076"/>
          <ac:cxnSpMkLst>
            <pc:docMk/>
            <pc:sldMk cId="1881538577" sldId="356"/>
            <ac:cxnSpMk id="36" creationId="{00000000-0000-0000-0000-000000000000}"/>
          </ac:cxnSpMkLst>
        </pc:cxnChg>
        <pc:cxnChg chg="mod">
          <ac:chgData name="Diana Xin" userId="e20bdefd-d2b1-4956-85cd-3ebdc633ccb8" providerId="ADAL" clId="{31FD8BE7-EB54-4A5E-A48B-EF51C8FCC23C}" dt="2018-08-28T20:57:06.178" v="783" actId="1076"/>
          <ac:cxnSpMkLst>
            <pc:docMk/>
            <pc:sldMk cId="1881538577" sldId="356"/>
            <ac:cxnSpMk id="45" creationId="{00000000-0000-0000-0000-000000000000}"/>
          </ac:cxnSpMkLst>
        </pc:cxnChg>
        <pc:cxnChg chg="mod">
          <ac:chgData name="Diana Xin" userId="e20bdefd-d2b1-4956-85cd-3ebdc633ccb8" providerId="ADAL" clId="{31FD8BE7-EB54-4A5E-A48B-EF51C8FCC23C}" dt="2018-08-28T20:57:06.178" v="783" actId="1076"/>
          <ac:cxnSpMkLst>
            <pc:docMk/>
            <pc:sldMk cId="1881538577" sldId="356"/>
            <ac:cxnSpMk id="91" creationId="{00000000-0000-0000-0000-000000000000}"/>
          </ac:cxnSpMkLst>
        </pc:cxnChg>
        <pc:cxnChg chg="mod">
          <ac:chgData name="Diana Xin" userId="e20bdefd-d2b1-4956-85cd-3ebdc633ccb8" providerId="ADAL" clId="{31FD8BE7-EB54-4A5E-A48B-EF51C8FCC23C}" dt="2018-08-28T20:57:06.178" v="783" actId="1076"/>
          <ac:cxnSpMkLst>
            <pc:docMk/>
            <pc:sldMk cId="1881538577" sldId="356"/>
            <ac:cxnSpMk id="108" creationId="{00000000-0000-0000-0000-000000000000}"/>
          </ac:cxnSpMkLst>
        </pc:cxnChg>
        <pc:cxnChg chg="mod">
          <ac:chgData name="Diana Xin" userId="e20bdefd-d2b1-4956-85cd-3ebdc633ccb8" providerId="ADAL" clId="{31FD8BE7-EB54-4A5E-A48B-EF51C8FCC23C}" dt="2018-08-28T20:57:06.178" v="783" actId="1076"/>
          <ac:cxnSpMkLst>
            <pc:docMk/>
            <pc:sldMk cId="1881538577" sldId="356"/>
            <ac:cxnSpMk id="115" creationId="{00000000-0000-0000-0000-000000000000}"/>
          </ac:cxnSpMkLst>
        </pc:cxnChg>
        <pc:cxnChg chg="mod">
          <ac:chgData name="Diana Xin" userId="e20bdefd-d2b1-4956-85cd-3ebdc633ccb8" providerId="ADAL" clId="{31FD8BE7-EB54-4A5E-A48B-EF51C8FCC23C}" dt="2018-08-28T20:57:06.178" v="783" actId="1076"/>
          <ac:cxnSpMkLst>
            <pc:docMk/>
            <pc:sldMk cId="1881538577" sldId="356"/>
            <ac:cxnSpMk id="116" creationId="{00000000-0000-0000-0000-000000000000}"/>
          </ac:cxnSpMkLst>
        </pc:cxnChg>
        <pc:cxnChg chg="mod">
          <ac:chgData name="Diana Xin" userId="e20bdefd-d2b1-4956-85cd-3ebdc633ccb8" providerId="ADAL" clId="{31FD8BE7-EB54-4A5E-A48B-EF51C8FCC23C}" dt="2018-08-28T20:57:06.178" v="783" actId="1076"/>
          <ac:cxnSpMkLst>
            <pc:docMk/>
            <pc:sldMk cId="1881538577" sldId="356"/>
            <ac:cxnSpMk id="119" creationId="{00000000-0000-0000-0000-000000000000}"/>
          </ac:cxnSpMkLst>
        </pc:cxnChg>
      </pc:sldChg>
      <pc:sldChg chg="modSp del">
        <pc:chgData name="Diana Xin" userId="e20bdefd-d2b1-4956-85cd-3ebdc633ccb8" providerId="ADAL" clId="{31FD8BE7-EB54-4A5E-A48B-EF51C8FCC23C}" dt="2018-08-28T20:35:30.766" v="243" actId="2696"/>
        <pc:sldMkLst>
          <pc:docMk/>
          <pc:sldMk cId="1197155581" sldId="360"/>
        </pc:sldMkLst>
        <pc:spChg chg="mod">
          <ac:chgData name="Diana Xin" userId="e20bdefd-d2b1-4956-85cd-3ebdc633ccb8" providerId="ADAL" clId="{31FD8BE7-EB54-4A5E-A48B-EF51C8FCC23C}" dt="2018-08-28T20:34:12.441" v="217" actId="1076"/>
          <ac:spMkLst>
            <pc:docMk/>
            <pc:sldMk cId="1197155581" sldId="360"/>
            <ac:spMk id="16" creationId="{166E39D3-DBE5-479E-93B3-00538661CE5A}"/>
          </ac:spMkLst>
        </pc:spChg>
        <pc:spChg chg="mod">
          <ac:chgData name="Diana Xin" userId="e20bdefd-d2b1-4956-85cd-3ebdc633ccb8" providerId="ADAL" clId="{31FD8BE7-EB54-4A5E-A48B-EF51C8FCC23C}" dt="2018-08-28T20:34:12.441" v="217" actId="1076"/>
          <ac:spMkLst>
            <pc:docMk/>
            <pc:sldMk cId="1197155581" sldId="360"/>
            <ac:spMk id="17" creationId="{A296706A-2FC8-45F4-90AF-DEECC4AAA4F5}"/>
          </ac:spMkLst>
        </pc:spChg>
      </pc:sldChg>
      <pc:sldChg chg="modSp">
        <pc:chgData name="Diana Xin" userId="e20bdefd-d2b1-4956-85cd-3ebdc633ccb8" providerId="ADAL" clId="{31FD8BE7-EB54-4A5E-A48B-EF51C8FCC23C}" dt="2018-08-28T20:54:48.956" v="768" actId="20577"/>
        <pc:sldMkLst>
          <pc:docMk/>
          <pc:sldMk cId="3587844314" sldId="361"/>
        </pc:sldMkLst>
        <pc:spChg chg="mod">
          <ac:chgData name="Diana Xin" userId="e20bdefd-d2b1-4956-85cd-3ebdc633ccb8" providerId="ADAL" clId="{31FD8BE7-EB54-4A5E-A48B-EF51C8FCC23C}" dt="2018-08-28T20:54:48.956" v="768" actId="20577"/>
          <ac:spMkLst>
            <pc:docMk/>
            <pc:sldMk cId="3587844314" sldId="361"/>
            <ac:spMk id="3" creationId="{91F52DBE-59A6-415A-9F13-496B4D2BF7EB}"/>
          </ac:spMkLst>
        </pc:spChg>
      </pc:sldChg>
      <pc:sldChg chg="modSp">
        <pc:chgData name="Diana Xin" userId="e20bdefd-d2b1-4956-85cd-3ebdc633ccb8" providerId="ADAL" clId="{31FD8BE7-EB54-4A5E-A48B-EF51C8FCC23C}" dt="2018-08-28T20:54:40.650" v="767" actId="20577"/>
        <pc:sldMkLst>
          <pc:docMk/>
          <pc:sldMk cId="2078693814" sldId="362"/>
        </pc:sldMkLst>
        <pc:spChg chg="mod">
          <ac:chgData name="Diana Xin" userId="e20bdefd-d2b1-4956-85cd-3ebdc633ccb8" providerId="ADAL" clId="{31FD8BE7-EB54-4A5E-A48B-EF51C8FCC23C}" dt="2018-08-28T20:54:40.650" v="767" actId="20577"/>
          <ac:spMkLst>
            <pc:docMk/>
            <pc:sldMk cId="2078693814" sldId="362"/>
            <ac:spMk id="3" creationId="{13EED3FE-76AA-45A8-9180-6716F6DBFA0D}"/>
          </ac:spMkLst>
        </pc:spChg>
        <pc:spChg chg="mod">
          <ac:chgData name="Diana Xin" userId="e20bdefd-d2b1-4956-85cd-3ebdc633ccb8" providerId="ADAL" clId="{31FD8BE7-EB54-4A5E-A48B-EF51C8FCC23C}" dt="2018-08-28T20:54:28.265" v="751" actId="20577"/>
          <ac:spMkLst>
            <pc:docMk/>
            <pc:sldMk cId="2078693814" sldId="362"/>
            <ac:spMk id="4" creationId="{26699F4C-9866-4B4B-8C81-4D119FA460E4}"/>
          </ac:spMkLst>
        </pc:spChg>
      </pc:sldChg>
      <pc:sldChg chg="addSp delSp modSp">
        <pc:chgData name="Diana Xin" userId="e20bdefd-d2b1-4956-85cd-3ebdc633ccb8" providerId="ADAL" clId="{31FD8BE7-EB54-4A5E-A48B-EF51C8FCC23C}" dt="2018-08-28T21:01:06.632" v="930"/>
        <pc:sldMkLst>
          <pc:docMk/>
          <pc:sldMk cId="2292590172" sldId="363"/>
        </pc:sldMkLst>
        <pc:spChg chg="add del mod">
          <ac:chgData name="Diana Xin" userId="e20bdefd-d2b1-4956-85cd-3ebdc633ccb8" providerId="ADAL" clId="{31FD8BE7-EB54-4A5E-A48B-EF51C8FCC23C}" dt="2018-08-28T21:01:06.092" v="929" actId="478"/>
          <ac:spMkLst>
            <pc:docMk/>
            <pc:sldMk cId="2292590172" sldId="363"/>
            <ac:spMk id="3" creationId="{ACC3EB64-1E77-4FF2-928D-3FA2D9518C99}"/>
          </ac:spMkLst>
        </pc:spChg>
        <pc:spChg chg="mod">
          <ac:chgData name="Diana Xin" userId="e20bdefd-d2b1-4956-85cd-3ebdc633ccb8" providerId="ADAL" clId="{31FD8BE7-EB54-4A5E-A48B-EF51C8FCC23C}" dt="2018-08-28T20:59:30.283" v="925" actId="113"/>
          <ac:spMkLst>
            <pc:docMk/>
            <pc:sldMk cId="2292590172" sldId="363"/>
            <ac:spMk id="4" creationId="{00000000-0000-0000-0000-000000000000}"/>
          </ac:spMkLst>
        </pc:spChg>
        <pc:picChg chg="add">
          <ac:chgData name="Diana Xin" userId="e20bdefd-d2b1-4956-85cd-3ebdc633ccb8" providerId="ADAL" clId="{31FD8BE7-EB54-4A5E-A48B-EF51C8FCC23C}" dt="2018-08-28T21:01:06.632" v="930"/>
          <ac:picMkLst>
            <pc:docMk/>
            <pc:sldMk cId="2292590172" sldId="363"/>
            <ac:picMk id="6" creationId="{3B864DFD-73DD-4C50-A0FE-B2D9B1135F8A}"/>
          </ac:picMkLst>
        </pc:picChg>
        <pc:picChg chg="del">
          <ac:chgData name="Diana Xin" userId="e20bdefd-d2b1-4956-85cd-3ebdc633ccb8" providerId="ADAL" clId="{31FD8BE7-EB54-4A5E-A48B-EF51C8FCC23C}" dt="2018-08-28T21:01:04.442" v="928" actId="478"/>
          <ac:picMkLst>
            <pc:docMk/>
            <pc:sldMk cId="2292590172" sldId="363"/>
            <ac:picMk id="7" creationId="{00000000-0000-0000-0000-000000000000}"/>
          </ac:picMkLst>
        </pc:picChg>
      </pc:sldChg>
      <pc:sldChg chg="modSp">
        <pc:chgData name="Diana Xin" userId="e20bdefd-d2b1-4956-85cd-3ebdc633ccb8" providerId="ADAL" clId="{31FD8BE7-EB54-4A5E-A48B-EF51C8FCC23C}" dt="2018-08-28T20:30:32.812" v="159" actId="14100"/>
        <pc:sldMkLst>
          <pc:docMk/>
          <pc:sldMk cId="326684176" sldId="365"/>
        </pc:sldMkLst>
        <pc:spChg chg="mod">
          <ac:chgData name="Diana Xin" userId="e20bdefd-d2b1-4956-85cd-3ebdc633ccb8" providerId="ADAL" clId="{31FD8BE7-EB54-4A5E-A48B-EF51C8FCC23C}" dt="2018-08-28T20:30:32.812" v="159" actId="14100"/>
          <ac:spMkLst>
            <pc:docMk/>
            <pc:sldMk cId="326684176" sldId="365"/>
            <ac:spMk id="2" creationId="{91BEE5C1-9635-412C-8680-8A99566BDD3A}"/>
          </ac:spMkLst>
        </pc:spChg>
      </pc:sldChg>
      <pc:sldChg chg="modSp">
        <pc:chgData name="Diana Xin" userId="e20bdefd-d2b1-4956-85cd-3ebdc633ccb8" providerId="ADAL" clId="{31FD8BE7-EB54-4A5E-A48B-EF51C8FCC23C}" dt="2018-08-28T20:26:00.559" v="117" actId="1076"/>
        <pc:sldMkLst>
          <pc:docMk/>
          <pc:sldMk cId="1469223670" sldId="366"/>
        </pc:sldMkLst>
        <pc:spChg chg="mod">
          <ac:chgData name="Diana Xin" userId="e20bdefd-d2b1-4956-85cd-3ebdc633ccb8" providerId="ADAL" clId="{31FD8BE7-EB54-4A5E-A48B-EF51C8FCC23C}" dt="2018-08-28T20:25:51.190" v="115" actId="1076"/>
          <ac:spMkLst>
            <pc:docMk/>
            <pc:sldMk cId="1469223670" sldId="366"/>
            <ac:spMk id="4" creationId="{26699F4C-9866-4B4B-8C81-4D119FA460E4}"/>
          </ac:spMkLst>
        </pc:spChg>
        <pc:spChg chg="mod">
          <ac:chgData name="Diana Xin" userId="e20bdefd-d2b1-4956-85cd-3ebdc633ccb8" providerId="ADAL" clId="{31FD8BE7-EB54-4A5E-A48B-EF51C8FCC23C}" dt="2018-08-28T20:25:56.078" v="116" actId="1076"/>
          <ac:spMkLst>
            <pc:docMk/>
            <pc:sldMk cId="1469223670" sldId="366"/>
            <ac:spMk id="7" creationId="{DF39FE46-ABEE-4CFD-8402-7801F169954F}"/>
          </ac:spMkLst>
        </pc:spChg>
        <pc:picChg chg="mod">
          <ac:chgData name="Diana Xin" userId="e20bdefd-d2b1-4956-85cd-3ebdc633ccb8" providerId="ADAL" clId="{31FD8BE7-EB54-4A5E-A48B-EF51C8FCC23C}" dt="2018-08-28T20:26:00.559" v="117" actId="1076"/>
          <ac:picMkLst>
            <pc:docMk/>
            <pc:sldMk cId="1469223670" sldId="366"/>
            <ac:picMk id="6" creationId="{1469EFE8-A619-4156-8D98-B2E99625A1D7}"/>
          </ac:picMkLst>
        </pc:picChg>
      </pc:sldChg>
      <pc:sldChg chg="modSp">
        <pc:chgData name="Diana Xin" userId="e20bdefd-d2b1-4956-85cd-3ebdc633ccb8" providerId="ADAL" clId="{31FD8BE7-EB54-4A5E-A48B-EF51C8FCC23C}" dt="2018-08-28T20:26:39.529" v="122" actId="12"/>
        <pc:sldMkLst>
          <pc:docMk/>
          <pc:sldMk cId="2816063911" sldId="367"/>
        </pc:sldMkLst>
        <pc:spChg chg="mod">
          <ac:chgData name="Diana Xin" userId="e20bdefd-d2b1-4956-85cd-3ebdc633ccb8" providerId="ADAL" clId="{31FD8BE7-EB54-4A5E-A48B-EF51C8FCC23C}" dt="2018-08-28T20:26:39.529" v="122" actId="12"/>
          <ac:spMkLst>
            <pc:docMk/>
            <pc:sldMk cId="2816063911" sldId="367"/>
            <ac:spMk id="4" creationId="{26699F4C-9866-4B4B-8C81-4D119FA460E4}"/>
          </ac:spMkLst>
        </pc:spChg>
      </pc:sldChg>
      <pc:sldChg chg="modSp">
        <pc:chgData name="Diana Xin" userId="e20bdefd-d2b1-4956-85cd-3ebdc633ccb8" providerId="ADAL" clId="{31FD8BE7-EB54-4A5E-A48B-EF51C8FCC23C}" dt="2018-08-28T20:27:15.693" v="125" actId="12"/>
        <pc:sldMkLst>
          <pc:docMk/>
          <pc:sldMk cId="447395450" sldId="368"/>
        </pc:sldMkLst>
        <pc:spChg chg="mod">
          <ac:chgData name="Diana Xin" userId="e20bdefd-d2b1-4956-85cd-3ebdc633ccb8" providerId="ADAL" clId="{31FD8BE7-EB54-4A5E-A48B-EF51C8FCC23C}" dt="2018-08-28T20:27:15.693" v="125" actId="12"/>
          <ac:spMkLst>
            <pc:docMk/>
            <pc:sldMk cId="447395450" sldId="368"/>
            <ac:spMk id="4" creationId="{26699F4C-9866-4B4B-8C81-4D119FA460E4}"/>
          </ac:spMkLst>
        </pc:spChg>
      </pc:sldChg>
      <pc:sldChg chg="addSp delSp modSp">
        <pc:chgData name="Diana Xin" userId="e20bdefd-d2b1-4956-85cd-3ebdc633ccb8" providerId="ADAL" clId="{31FD8BE7-EB54-4A5E-A48B-EF51C8FCC23C}" dt="2018-08-28T21:01:12.733" v="934"/>
        <pc:sldMkLst>
          <pc:docMk/>
          <pc:sldMk cId="366889214" sldId="369"/>
        </pc:sldMkLst>
        <pc:spChg chg="mod">
          <ac:chgData name="Diana Xin" userId="e20bdefd-d2b1-4956-85cd-3ebdc633ccb8" providerId="ADAL" clId="{31FD8BE7-EB54-4A5E-A48B-EF51C8FCC23C}" dt="2018-08-28T20:59:24.890" v="924" actId="113"/>
          <ac:spMkLst>
            <pc:docMk/>
            <pc:sldMk cId="366889214" sldId="369"/>
            <ac:spMk id="3" creationId="{00000000-0000-0000-0000-000000000000}"/>
          </ac:spMkLst>
        </pc:spChg>
        <pc:spChg chg="add del mod">
          <ac:chgData name="Diana Xin" userId="e20bdefd-d2b1-4956-85cd-3ebdc633ccb8" providerId="ADAL" clId="{31FD8BE7-EB54-4A5E-A48B-EF51C8FCC23C}" dt="2018-08-28T21:01:12.212" v="933" actId="478"/>
          <ac:spMkLst>
            <pc:docMk/>
            <pc:sldMk cId="366889214" sldId="369"/>
            <ac:spMk id="4" creationId="{98F9CE17-EA96-4BC1-97EC-E7445D341BCD}"/>
          </ac:spMkLst>
        </pc:spChg>
        <pc:picChg chg="del">
          <ac:chgData name="Diana Xin" userId="e20bdefd-d2b1-4956-85cd-3ebdc633ccb8" providerId="ADAL" clId="{31FD8BE7-EB54-4A5E-A48B-EF51C8FCC23C}" dt="2018-08-28T21:01:10.537" v="931" actId="478"/>
          <ac:picMkLst>
            <pc:docMk/>
            <pc:sldMk cId="366889214" sldId="369"/>
            <ac:picMk id="5" creationId="{00000000-0000-0000-0000-000000000000}"/>
          </ac:picMkLst>
        </pc:picChg>
        <pc:picChg chg="add">
          <ac:chgData name="Diana Xin" userId="e20bdefd-d2b1-4956-85cd-3ebdc633ccb8" providerId="ADAL" clId="{31FD8BE7-EB54-4A5E-A48B-EF51C8FCC23C}" dt="2018-08-28T21:01:12.733" v="934"/>
          <ac:picMkLst>
            <pc:docMk/>
            <pc:sldMk cId="366889214" sldId="369"/>
            <ac:picMk id="6" creationId="{70E8643F-DB23-4DB8-B166-C17A5682E288}"/>
          </ac:picMkLst>
        </pc:picChg>
      </pc:sldChg>
      <pc:sldChg chg="modSp">
        <pc:chgData name="Diana Xin" userId="e20bdefd-d2b1-4956-85cd-3ebdc633ccb8" providerId="ADAL" clId="{31FD8BE7-EB54-4A5E-A48B-EF51C8FCC23C}" dt="2018-08-28T20:57:44.200" v="790" actId="20577"/>
        <pc:sldMkLst>
          <pc:docMk/>
          <pc:sldMk cId="1740209594" sldId="370"/>
        </pc:sldMkLst>
        <pc:spChg chg="mod">
          <ac:chgData name="Diana Xin" userId="e20bdefd-d2b1-4956-85cd-3ebdc633ccb8" providerId="ADAL" clId="{31FD8BE7-EB54-4A5E-A48B-EF51C8FCC23C}" dt="2018-08-28T20:57:44.200" v="790" actId="20577"/>
          <ac:spMkLst>
            <pc:docMk/>
            <pc:sldMk cId="1740209594" sldId="370"/>
            <ac:spMk id="3" creationId="{A934BB74-1C29-4A89-BFD8-391FE9240ACA}"/>
          </ac:spMkLst>
        </pc:spChg>
      </pc:sldChg>
      <pc:sldChg chg="modSp modNotesTx">
        <pc:chgData name="Diana Xin" userId="e20bdefd-d2b1-4956-85cd-3ebdc633ccb8" providerId="ADAL" clId="{31FD8BE7-EB54-4A5E-A48B-EF51C8FCC23C}" dt="2018-08-28T20:59:07.953" v="922" actId="20577"/>
        <pc:sldMkLst>
          <pc:docMk/>
          <pc:sldMk cId="3999981063" sldId="371"/>
        </pc:sldMkLst>
        <pc:spChg chg="mod">
          <ac:chgData name="Diana Xin" userId="e20bdefd-d2b1-4956-85cd-3ebdc633ccb8" providerId="ADAL" clId="{31FD8BE7-EB54-4A5E-A48B-EF51C8FCC23C}" dt="2018-08-28T20:59:04.311" v="921" actId="20577"/>
          <ac:spMkLst>
            <pc:docMk/>
            <pc:sldMk cId="3999981063" sldId="371"/>
            <ac:spMk id="4" creationId="{26699F4C-9866-4B4B-8C81-4D119FA460E4}"/>
          </ac:spMkLst>
        </pc:spChg>
      </pc:sldChg>
      <pc:sldChg chg="addSp delSp modSp">
        <pc:chgData name="Diana Xin" userId="e20bdefd-d2b1-4956-85cd-3ebdc633ccb8" providerId="ADAL" clId="{31FD8BE7-EB54-4A5E-A48B-EF51C8FCC23C}" dt="2018-08-28T21:01:19.393" v="937"/>
        <pc:sldMkLst>
          <pc:docMk/>
          <pc:sldMk cId="2785664539" sldId="372"/>
        </pc:sldMkLst>
        <pc:spChg chg="mod">
          <ac:chgData name="Diana Xin" userId="e20bdefd-d2b1-4956-85cd-3ebdc633ccb8" providerId="ADAL" clId="{31FD8BE7-EB54-4A5E-A48B-EF51C8FCC23C}" dt="2018-08-28T20:59:17.638" v="923" actId="113"/>
          <ac:spMkLst>
            <pc:docMk/>
            <pc:sldMk cId="2785664539" sldId="372"/>
            <ac:spMk id="3" creationId="{00000000-0000-0000-0000-000000000000}"/>
          </ac:spMkLst>
        </pc:spChg>
        <pc:spChg chg="add del mod">
          <ac:chgData name="Diana Xin" userId="e20bdefd-d2b1-4956-85cd-3ebdc633ccb8" providerId="ADAL" clId="{31FD8BE7-EB54-4A5E-A48B-EF51C8FCC23C}" dt="2018-08-28T21:01:18.760" v="936" actId="478"/>
          <ac:spMkLst>
            <pc:docMk/>
            <pc:sldMk cId="2785664539" sldId="372"/>
            <ac:spMk id="4" creationId="{53F82003-D728-4880-835C-3B58DC6B0DA7}"/>
          </ac:spMkLst>
        </pc:spChg>
        <pc:picChg chg="del">
          <ac:chgData name="Diana Xin" userId="e20bdefd-d2b1-4956-85cd-3ebdc633ccb8" providerId="ADAL" clId="{31FD8BE7-EB54-4A5E-A48B-EF51C8FCC23C}" dt="2018-08-28T21:01:16.694" v="935" actId="478"/>
          <ac:picMkLst>
            <pc:docMk/>
            <pc:sldMk cId="2785664539" sldId="372"/>
            <ac:picMk id="5" creationId="{00000000-0000-0000-0000-000000000000}"/>
          </ac:picMkLst>
        </pc:picChg>
        <pc:picChg chg="add">
          <ac:chgData name="Diana Xin" userId="e20bdefd-d2b1-4956-85cd-3ebdc633ccb8" providerId="ADAL" clId="{31FD8BE7-EB54-4A5E-A48B-EF51C8FCC23C}" dt="2018-08-28T21:01:19.393" v="937"/>
          <ac:picMkLst>
            <pc:docMk/>
            <pc:sldMk cId="2785664539" sldId="372"/>
            <ac:picMk id="6" creationId="{DDB3366F-23E9-4E2F-979D-168742ADF997}"/>
          </ac:picMkLst>
        </pc:picChg>
      </pc:sldChg>
    </pc:docChg>
  </pc:docChgLst>
</pc:chgInfo>
</file>

<file path=ppt/media/hdphoto1.wdp>
</file>

<file path=ppt/media/image1.png>
</file>

<file path=ppt/media/image10.jpg>
</file>

<file path=ppt/media/image11.png>
</file>

<file path=ppt/media/image12.jpg>
</file>

<file path=ppt/media/image13.png>
</file>

<file path=ppt/media/image2.jpg>
</file>

<file path=ppt/media/image3.png>
</file>

<file path=ppt/media/image4.jpe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A13B17-C506-4D51-BB37-16B365906619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98D5BB-B127-481F-BC0A-2F77C576B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22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5194323-46EB-47FD-802B-1151F9FD2B5B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1514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8D5BB-B127-481F-BC0A-2F77C576BB3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7732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EB630B-BF71-A34E-9F10-CD6A3DB979CB}" type="slidenum">
              <a:rPr lang="en-US" smtClean="0">
                <a:solidFill>
                  <a:prstClr val="black"/>
                </a:solidFill>
              </a:rPr>
              <a:pPr/>
              <a:t>15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1615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8D5BB-B127-481F-BC0A-2F77C576BB3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9639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AB9A6D4-FB34-4BDB-BA1E-7271914431FC}" type="datetime8">
              <a:rPr lang="en-US" smtClean="0">
                <a:solidFill>
                  <a:prstClr val="black"/>
                </a:solidFill>
              </a:rPr>
              <a:t>8/28/2018 4:16 PM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20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1344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98D5BB-B127-481F-BC0A-2F77C576BB3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6794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To successfully lead an ADS, you will need significant time for planning prior to the engagement and for collaboration during the engagement.</a:t>
            </a:r>
          </a:p>
          <a:p>
            <a:r>
              <a:rPr lang="en-US" sz="1200" dirty="0"/>
              <a:t> </a:t>
            </a:r>
          </a:p>
          <a:p>
            <a:r>
              <a:rPr lang="en-US" sz="1200" dirty="0"/>
              <a:t>In the session, you will identify the opportunity and current state, whiteboard and develop possible solutions for the future state, and propose an implementation plan.</a:t>
            </a:r>
          </a:p>
          <a:p>
            <a:endParaRPr lang="en-US" sz="1200" dirty="0"/>
          </a:p>
          <a:p>
            <a:r>
              <a:rPr lang="en-US" sz="1200" dirty="0"/>
              <a:t>Delivering an ADS is one effective way to land on a shared vision and scope.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98D5BB-B127-481F-BC0A-2F77C576BB3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6011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998D5BB-B127-481F-BC0A-2F77C576BB3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74650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Prepare a meeting agenda.</a:t>
            </a:r>
            <a:br>
              <a:rPr lang="en-US" sz="2000" dirty="0"/>
            </a:br>
            <a:endParaRPr lang="en-US" sz="2000" dirty="0"/>
          </a:p>
          <a:p>
            <a:r>
              <a:rPr lang="en-US" sz="1200" dirty="0"/>
              <a:t>Opportunity goals, objectives, and scope </a:t>
            </a:r>
          </a:p>
          <a:p>
            <a:r>
              <a:rPr lang="en-US" sz="1200" dirty="0"/>
              <a:t>General outline of the existing system</a:t>
            </a:r>
          </a:p>
          <a:p>
            <a:r>
              <a:rPr lang="en-US" sz="1200" dirty="0"/>
              <a:t>Agenda </a:t>
            </a:r>
          </a:p>
          <a:p>
            <a:r>
              <a:rPr lang="en-US" sz="1200" dirty="0"/>
              <a:t>Location (not customer site if possible)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000" dirty="0"/>
              <a:t>Verify that you have the appropriate guest list for the engagement.</a:t>
            </a:r>
            <a:br>
              <a:rPr lang="en-US" sz="2000" dirty="0"/>
            </a:br>
            <a:endParaRPr lang="en-US" sz="2000" dirty="0"/>
          </a:p>
          <a:p>
            <a:pPr marL="0" indent="0">
              <a:buNone/>
            </a:pPr>
            <a:r>
              <a:rPr lang="en-US" sz="1200" b="1" dirty="0"/>
              <a:t>Customer attendees </a:t>
            </a:r>
            <a:r>
              <a:rPr lang="en-US" sz="1200" dirty="0"/>
              <a:t>(decision makers):</a:t>
            </a:r>
          </a:p>
          <a:p>
            <a:r>
              <a:rPr lang="en-US" sz="1200" dirty="0"/>
              <a:t>Sponsor, Business representative(s), Project manager</a:t>
            </a:r>
          </a:p>
          <a:p>
            <a:r>
              <a:rPr lang="en-US" sz="1200" dirty="0"/>
              <a:t>Technical representative(s) (depending on project: Advisors/partners, Architecture, Development, Infrastructure, Operations, Security)</a:t>
            </a:r>
          </a:p>
          <a:p>
            <a:endParaRPr lang="en-US" sz="1200" dirty="0"/>
          </a:p>
          <a:p>
            <a:pPr marL="0" indent="0">
              <a:buNone/>
            </a:pPr>
            <a:r>
              <a:rPr lang="en-US" sz="1200" b="1" dirty="0"/>
              <a:t>Microsoft attendees</a:t>
            </a:r>
            <a:endParaRPr lang="en-US" sz="1200" dirty="0"/>
          </a:p>
          <a:p>
            <a:r>
              <a:rPr lang="en-US" sz="1200" dirty="0"/>
              <a:t>Architect (facilitates session), SMEs (depending on project), Account team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8D5BB-B127-481F-BC0A-2F77C576BB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2677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998D5BB-B127-481F-BC0A-2F77C576BB3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41410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8D5BB-B127-481F-BC0A-2F77C576BB3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816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8D5BB-B127-481F-BC0A-2F77C576BB3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0886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98D5BB-B127-481F-BC0A-2F77C576BB3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902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7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4411" spc="-74" baseline="0">
                <a:gradFill>
                  <a:gsLst>
                    <a:gs pos="5833">
                      <a:schemeClr val="tx1"/>
                    </a:gs>
                    <a:gs pos="53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3" y="3878586"/>
            <a:ext cx="8964187" cy="1792326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2647" spc="0" baseline="0">
                <a:gradFill>
                  <a:gsLst>
                    <a:gs pos="5833">
                      <a:schemeClr val="tx1"/>
                    </a:gs>
                    <a:gs pos="53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>
                <a:gradFill>
                  <a:gsLst>
                    <a:gs pos="2239">
                      <a:srgbClr val="FFFFFF"/>
                    </a:gs>
                    <a:gs pos="11940">
                      <a:srgbClr val="FFFFFF"/>
                    </a:gs>
                  </a:gsLst>
                  <a:lin ang="5400000" scaled="0"/>
                </a:gradFill>
              </a:rPr>
              <a:t>Microsoft 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7258FFF-F925-446B-8502-81C933981705}" type="slidenum">
              <a:rPr>
                <a:gradFill>
                  <a:gsLst>
                    <a:gs pos="2239">
                      <a:srgbClr val="FFFFFF"/>
                    </a:gs>
                    <a:gs pos="11940">
                      <a:srgbClr val="FFFFFF"/>
                    </a:gs>
                  </a:gsLst>
                  <a:lin ang="5400000" scaled="0"/>
                </a:gradFill>
              </a:rPr>
              <a:pPr/>
              <a:t>‹#›</a:t>
            </a:fld>
            <a:endParaRPr>
              <a:gradFill>
                <a:gsLst>
                  <a:gs pos="2239">
                    <a:srgbClr val="FFFFFF"/>
                  </a:gs>
                  <a:gs pos="1194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5226" y="470410"/>
            <a:ext cx="1606862" cy="352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8570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288">
          <p15:clr>
            <a:srgbClr val="C35EA4"/>
          </p15:clr>
        </p15:guide>
        <p15:guide id="2" pos="7545">
          <p15:clr>
            <a:srgbClr val="C35EA4"/>
          </p15:clr>
        </p15:guide>
        <p15:guide id="3" orient="horz" pos="302">
          <p15:clr>
            <a:srgbClr val="C35EA4"/>
          </p15:clr>
        </p15:guide>
        <p15:guide id="4" orient="horz" pos="4104">
          <p15:clr>
            <a:srgbClr val="C35EA4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</p:spTree>
    <p:extLst>
      <p:ext uri="{BB962C8B-B14F-4D97-AF65-F5344CB8AC3E}">
        <p14:creationId xmlns:p14="http://schemas.microsoft.com/office/powerpoint/2010/main" val="755971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3012559"/>
            <a:ext cx="5378548" cy="832882"/>
          </a:xfrm>
        </p:spPr>
        <p:txBody>
          <a:bodyPr anchor="ctr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77839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3917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ojects of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9722980" y="4622275"/>
            <a:ext cx="2469020" cy="223572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2431592" y="2386549"/>
            <a:ext cx="2431604" cy="223572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0" y="4622275"/>
            <a:ext cx="2431604" cy="223572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7293088" y="2386549"/>
            <a:ext cx="2431604" cy="223572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4863197" y="4622275"/>
            <a:ext cx="2431604" cy="223572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865075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995" y="620428"/>
            <a:ext cx="11306469" cy="403137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</p:spTree>
    <p:extLst>
      <p:ext uri="{BB962C8B-B14F-4D97-AF65-F5344CB8AC3E}">
        <p14:creationId xmlns:p14="http://schemas.microsoft.com/office/powerpoint/2010/main" val="1447064497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898382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DBC305C-A9C3-4278-AFC0-C99DFD80A6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440495"/>
            <a:ext cx="11336039" cy="758022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964942805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Microsoft Cloud Workshop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CAC56D8-7E55-4F0C-8E9D-9362AAA1BE8A}"/>
              </a:ext>
            </a:extLst>
          </p:cNvPr>
          <p:cNvSpPr/>
          <p:nvPr userDrawn="1"/>
        </p:nvSpPr>
        <p:spPr>
          <a:xfrm>
            <a:off x="6752004" y="456225"/>
            <a:ext cx="5263783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4800" b="1" spc="-98" dirty="0">
                <a:ln w="3175">
                  <a:noFill/>
                </a:ln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Microsoft Cloud Workshop</a:t>
            </a:r>
          </a:p>
        </p:txBody>
      </p:sp>
      <p:sp>
        <p:nvSpPr>
          <p:cNvPr id="15" name="Freeform 10">
            <a:extLst>
              <a:ext uri="{FF2B5EF4-FFF2-40B4-BE49-F238E27FC236}">
                <a16:creationId xmlns:a16="http://schemas.microsoft.com/office/drawing/2014/main" id="{E79ACDCA-90B8-4F93-AB30-1088C4082FC4}"/>
              </a:ext>
            </a:extLst>
          </p:cNvPr>
          <p:cNvSpPr>
            <a:spLocks/>
          </p:cNvSpPr>
          <p:nvPr userDrawn="1"/>
        </p:nvSpPr>
        <p:spPr bwMode="auto">
          <a:xfrm>
            <a:off x="269300" y="4471379"/>
            <a:ext cx="12063937" cy="2228238"/>
          </a:xfrm>
          <a:custGeom>
            <a:avLst/>
            <a:gdLst>
              <a:gd name="T0" fmla="*/ 0 w 2301"/>
              <a:gd name="T1" fmla="*/ 122 h 425"/>
              <a:gd name="T2" fmla="*/ 10 w 2301"/>
              <a:gd name="T3" fmla="*/ 293 h 425"/>
              <a:gd name="T4" fmla="*/ 34 w 2301"/>
              <a:gd name="T5" fmla="*/ 211 h 425"/>
              <a:gd name="T6" fmla="*/ 108 w 2301"/>
              <a:gd name="T7" fmla="*/ 293 h 425"/>
              <a:gd name="T8" fmla="*/ 124 w 2301"/>
              <a:gd name="T9" fmla="*/ 132 h 425"/>
              <a:gd name="T10" fmla="*/ 148 w 2301"/>
              <a:gd name="T11" fmla="*/ 78 h 425"/>
              <a:gd name="T12" fmla="*/ 187 w 2301"/>
              <a:gd name="T13" fmla="*/ 132 h 425"/>
              <a:gd name="T14" fmla="*/ 204 w 2301"/>
              <a:gd name="T15" fmla="*/ 243 h 425"/>
              <a:gd name="T16" fmla="*/ 231 w 2301"/>
              <a:gd name="T17" fmla="*/ 51 h 425"/>
              <a:gd name="T18" fmla="*/ 285 w 2301"/>
              <a:gd name="T19" fmla="*/ 51 h 425"/>
              <a:gd name="T20" fmla="*/ 307 w 2301"/>
              <a:gd name="T21" fmla="*/ 172 h 425"/>
              <a:gd name="T22" fmla="*/ 315 w 2301"/>
              <a:gd name="T23" fmla="*/ 43 h 425"/>
              <a:gd name="T24" fmla="*/ 400 w 2301"/>
              <a:gd name="T25" fmla="*/ 177 h 425"/>
              <a:gd name="T26" fmla="*/ 439 w 2301"/>
              <a:gd name="T27" fmla="*/ 39 h 425"/>
              <a:gd name="T28" fmla="*/ 471 w 2301"/>
              <a:gd name="T29" fmla="*/ 177 h 425"/>
              <a:gd name="T30" fmla="*/ 498 w 2301"/>
              <a:gd name="T31" fmla="*/ 293 h 425"/>
              <a:gd name="T32" fmla="*/ 522 w 2301"/>
              <a:gd name="T33" fmla="*/ 182 h 425"/>
              <a:gd name="T34" fmla="*/ 582 w 2301"/>
              <a:gd name="T35" fmla="*/ 264 h 425"/>
              <a:gd name="T36" fmla="*/ 682 w 2301"/>
              <a:gd name="T37" fmla="*/ 293 h 425"/>
              <a:gd name="T38" fmla="*/ 704 w 2301"/>
              <a:gd name="T39" fmla="*/ 126 h 425"/>
              <a:gd name="T40" fmla="*/ 780 w 2301"/>
              <a:gd name="T41" fmla="*/ 240 h 425"/>
              <a:gd name="T42" fmla="*/ 808 w 2301"/>
              <a:gd name="T43" fmla="*/ 154 h 425"/>
              <a:gd name="T44" fmla="*/ 852 w 2301"/>
              <a:gd name="T45" fmla="*/ 154 h 425"/>
              <a:gd name="T46" fmla="*/ 878 w 2301"/>
              <a:gd name="T47" fmla="*/ 240 h 425"/>
              <a:gd name="T48" fmla="*/ 915 w 2301"/>
              <a:gd name="T49" fmla="*/ 101 h 425"/>
              <a:gd name="T50" fmla="*/ 990 w 2301"/>
              <a:gd name="T51" fmla="*/ 101 h 425"/>
              <a:gd name="T52" fmla="*/ 1041 w 2301"/>
              <a:gd name="T53" fmla="*/ 240 h 425"/>
              <a:gd name="T54" fmla="*/ 1069 w 2301"/>
              <a:gd name="T55" fmla="*/ 154 h 425"/>
              <a:gd name="T56" fmla="*/ 1113 w 2301"/>
              <a:gd name="T57" fmla="*/ 154 h 425"/>
              <a:gd name="T58" fmla="*/ 1140 w 2301"/>
              <a:gd name="T59" fmla="*/ 240 h 425"/>
              <a:gd name="T60" fmla="*/ 1161 w 2301"/>
              <a:gd name="T61" fmla="*/ 126 h 425"/>
              <a:gd name="T62" fmla="*/ 1237 w 2301"/>
              <a:gd name="T63" fmla="*/ 293 h 425"/>
              <a:gd name="T64" fmla="*/ 1335 w 2301"/>
              <a:gd name="T65" fmla="*/ 264 h 425"/>
              <a:gd name="T66" fmla="*/ 1377 w 2301"/>
              <a:gd name="T67" fmla="*/ 182 h 425"/>
              <a:gd name="T68" fmla="*/ 1422 w 2301"/>
              <a:gd name="T69" fmla="*/ 293 h 425"/>
              <a:gd name="T70" fmla="*/ 1443 w 2301"/>
              <a:gd name="T71" fmla="*/ 177 h 425"/>
              <a:gd name="T72" fmla="*/ 1465 w 2301"/>
              <a:gd name="T73" fmla="*/ 39 h 425"/>
              <a:gd name="T74" fmla="*/ 1492 w 2301"/>
              <a:gd name="T75" fmla="*/ 177 h 425"/>
              <a:gd name="T76" fmla="*/ 1540 w 2301"/>
              <a:gd name="T77" fmla="*/ 43 h 425"/>
              <a:gd name="T78" fmla="*/ 1618 w 2301"/>
              <a:gd name="T79" fmla="*/ 172 h 425"/>
              <a:gd name="T80" fmla="*/ 1639 w 2301"/>
              <a:gd name="T81" fmla="*/ 51 h 425"/>
              <a:gd name="T82" fmla="*/ 1695 w 2301"/>
              <a:gd name="T83" fmla="*/ 51 h 425"/>
              <a:gd name="T84" fmla="*/ 1716 w 2301"/>
              <a:gd name="T85" fmla="*/ 243 h 425"/>
              <a:gd name="T86" fmla="*/ 1735 w 2301"/>
              <a:gd name="T87" fmla="*/ 132 h 425"/>
              <a:gd name="T88" fmla="*/ 1759 w 2301"/>
              <a:gd name="T89" fmla="*/ 78 h 425"/>
              <a:gd name="T90" fmla="*/ 1799 w 2301"/>
              <a:gd name="T91" fmla="*/ 132 h 425"/>
              <a:gd name="T92" fmla="*/ 1813 w 2301"/>
              <a:gd name="T93" fmla="*/ 293 h 425"/>
              <a:gd name="T94" fmla="*/ 1836 w 2301"/>
              <a:gd name="T95" fmla="*/ 211 h 425"/>
              <a:gd name="T96" fmla="*/ 1909 w 2301"/>
              <a:gd name="T97" fmla="*/ 293 h 425"/>
              <a:gd name="T98" fmla="*/ 1921 w 2301"/>
              <a:gd name="T99" fmla="*/ 122 h 425"/>
              <a:gd name="T100" fmla="*/ 2008 w 2301"/>
              <a:gd name="T101" fmla="*/ 253 h 425"/>
              <a:gd name="T102" fmla="*/ 2019 w 2301"/>
              <a:gd name="T103" fmla="*/ 161 h 425"/>
              <a:gd name="T104" fmla="*/ 2086 w 2301"/>
              <a:gd name="T105" fmla="*/ 174 h 425"/>
              <a:gd name="T106" fmla="*/ 2116 w 2301"/>
              <a:gd name="T107" fmla="*/ 159 h 425"/>
              <a:gd name="T108" fmla="*/ 2140 w 2301"/>
              <a:gd name="T109" fmla="*/ 90 h 425"/>
              <a:gd name="T110" fmla="*/ 2193 w 2301"/>
              <a:gd name="T111" fmla="*/ 159 h 425"/>
              <a:gd name="T112" fmla="*/ 2214 w 2301"/>
              <a:gd name="T113" fmla="*/ 234 h 425"/>
              <a:gd name="T114" fmla="*/ 2255 w 2301"/>
              <a:gd name="T115" fmla="*/ 125 h 425"/>
              <a:gd name="T116" fmla="*/ 2281 w 2301"/>
              <a:gd name="T117" fmla="*/ 234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301" h="425">
                <a:moveTo>
                  <a:pt x="2301" y="234"/>
                </a:moveTo>
                <a:lnTo>
                  <a:pt x="2301" y="425"/>
                </a:lnTo>
                <a:lnTo>
                  <a:pt x="0" y="425"/>
                </a:lnTo>
                <a:lnTo>
                  <a:pt x="0" y="122"/>
                </a:lnTo>
                <a:lnTo>
                  <a:pt x="10" y="122"/>
                </a:lnTo>
                <a:lnTo>
                  <a:pt x="10" y="180"/>
                </a:lnTo>
                <a:lnTo>
                  <a:pt x="10" y="180"/>
                </a:lnTo>
                <a:lnTo>
                  <a:pt x="10" y="293"/>
                </a:lnTo>
                <a:lnTo>
                  <a:pt x="21" y="293"/>
                </a:lnTo>
                <a:lnTo>
                  <a:pt x="21" y="264"/>
                </a:lnTo>
                <a:lnTo>
                  <a:pt x="34" y="264"/>
                </a:lnTo>
                <a:lnTo>
                  <a:pt x="34" y="211"/>
                </a:lnTo>
                <a:lnTo>
                  <a:pt x="94" y="211"/>
                </a:lnTo>
                <a:lnTo>
                  <a:pt x="94" y="264"/>
                </a:lnTo>
                <a:lnTo>
                  <a:pt x="108" y="264"/>
                </a:lnTo>
                <a:lnTo>
                  <a:pt x="108" y="293"/>
                </a:lnTo>
                <a:lnTo>
                  <a:pt x="117" y="293"/>
                </a:lnTo>
                <a:lnTo>
                  <a:pt x="117" y="159"/>
                </a:lnTo>
                <a:lnTo>
                  <a:pt x="124" y="159"/>
                </a:lnTo>
                <a:lnTo>
                  <a:pt x="124" y="132"/>
                </a:lnTo>
                <a:lnTo>
                  <a:pt x="132" y="132"/>
                </a:lnTo>
                <a:lnTo>
                  <a:pt x="132" y="105"/>
                </a:lnTo>
                <a:lnTo>
                  <a:pt x="148" y="105"/>
                </a:lnTo>
                <a:lnTo>
                  <a:pt x="148" y="78"/>
                </a:lnTo>
                <a:lnTo>
                  <a:pt x="171" y="78"/>
                </a:lnTo>
                <a:lnTo>
                  <a:pt x="171" y="105"/>
                </a:lnTo>
                <a:lnTo>
                  <a:pt x="187" y="105"/>
                </a:lnTo>
                <a:lnTo>
                  <a:pt x="187" y="132"/>
                </a:lnTo>
                <a:lnTo>
                  <a:pt x="195" y="132"/>
                </a:lnTo>
                <a:lnTo>
                  <a:pt x="195" y="159"/>
                </a:lnTo>
                <a:lnTo>
                  <a:pt x="204" y="159"/>
                </a:lnTo>
                <a:lnTo>
                  <a:pt x="204" y="243"/>
                </a:lnTo>
                <a:lnTo>
                  <a:pt x="215" y="243"/>
                </a:lnTo>
                <a:lnTo>
                  <a:pt x="215" y="84"/>
                </a:lnTo>
                <a:lnTo>
                  <a:pt x="231" y="84"/>
                </a:lnTo>
                <a:lnTo>
                  <a:pt x="231" y="51"/>
                </a:lnTo>
                <a:lnTo>
                  <a:pt x="235" y="51"/>
                </a:lnTo>
                <a:lnTo>
                  <a:pt x="235" y="0"/>
                </a:lnTo>
                <a:lnTo>
                  <a:pt x="285" y="0"/>
                </a:lnTo>
                <a:lnTo>
                  <a:pt x="285" y="51"/>
                </a:lnTo>
                <a:lnTo>
                  <a:pt x="291" y="51"/>
                </a:lnTo>
                <a:lnTo>
                  <a:pt x="291" y="84"/>
                </a:lnTo>
                <a:lnTo>
                  <a:pt x="307" y="84"/>
                </a:lnTo>
                <a:lnTo>
                  <a:pt x="307" y="172"/>
                </a:lnTo>
                <a:lnTo>
                  <a:pt x="313" y="172"/>
                </a:lnTo>
                <a:lnTo>
                  <a:pt x="313" y="124"/>
                </a:lnTo>
                <a:lnTo>
                  <a:pt x="315" y="124"/>
                </a:lnTo>
                <a:lnTo>
                  <a:pt x="315" y="43"/>
                </a:lnTo>
                <a:lnTo>
                  <a:pt x="390" y="43"/>
                </a:lnTo>
                <a:lnTo>
                  <a:pt x="390" y="124"/>
                </a:lnTo>
                <a:lnTo>
                  <a:pt x="400" y="124"/>
                </a:lnTo>
                <a:lnTo>
                  <a:pt x="400" y="177"/>
                </a:lnTo>
                <a:lnTo>
                  <a:pt x="438" y="177"/>
                </a:lnTo>
                <a:lnTo>
                  <a:pt x="438" y="108"/>
                </a:lnTo>
                <a:lnTo>
                  <a:pt x="435" y="108"/>
                </a:lnTo>
                <a:lnTo>
                  <a:pt x="439" y="39"/>
                </a:lnTo>
                <a:lnTo>
                  <a:pt x="466" y="39"/>
                </a:lnTo>
                <a:lnTo>
                  <a:pt x="466" y="108"/>
                </a:lnTo>
                <a:lnTo>
                  <a:pt x="471" y="108"/>
                </a:lnTo>
                <a:lnTo>
                  <a:pt x="471" y="177"/>
                </a:lnTo>
                <a:lnTo>
                  <a:pt x="488" y="177"/>
                </a:lnTo>
                <a:lnTo>
                  <a:pt x="488" y="244"/>
                </a:lnTo>
                <a:lnTo>
                  <a:pt x="498" y="244"/>
                </a:lnTo>
                <a:lnTo>
                  <a:pt x="498" y="293"/>
                </a:lnTo>
                <a:lnTo>
                  <a:pt x="508" y="293"/>
                </a:lnTo>
                <a:lnTo>
                  <a:pt x="508" y="264"/>
                </a:lnTo>
                <a:lnTo>
                  <a:pt x="522" y="264"/>
                </a:lnTo>
                <a:lnTo>
                  <a:pt x="522" y="182"/>
                </a:lnTo>
                <a:lnTo>
                  <a:pt x="554" y="182"/>
                </a:lnTo>
                <a:lnTo>
                  <a:pt x="554" y="211"/>
                </a:lnTo>
                <a:lnTo>
                  <a:pt x="582" y="211"/>
                </a:lnTo>
                <a:lnTo>
                  <a:pt x="582" y="264"/>
                </a:lnTo>
                <a:lnTo>
                  <a:pt x="595" y="264"/>
                </a:lnTo>
                <a:lnTo>
                  <a:pt x="595" y="234"/>
                </a:lnTo>
                <a:lnTo>
                  <a:pt x="682" y="234"/>
                </a:lnTo>
                <a:lnTo>
                  <a:pt x="682" y="293"/>
                </a:lnTo>
                <a:lnTo>
                  <a:pt x="693" y="293"/>
                </a:lnTo>
                <a:lnTo>
                  <a:pt x="693" y="159"/>
                </a:lnTo>
                <a:lnTo>
                  <a:pt x="704" y="159"/>
                </a:lnTo>
                <a:lnTo>
                  <a:pt x="704" y="126"/>
                </a:lnTo>
                <a:lnTo>
                  <a:pt x="769" y="126"/>
                </a:lnTo>
                <a:lnTo>
                  <a:pt x="769" y="159"/>
                </a:lnTo>
                <a:lnTo>
                  <a:pt x="780" y="159"/>
                </a:lnTo>
                <a:lnTo>
                  <a:pt x="780" y="240"/>
                </a:lnTo>
                <a:lnTo>
                  <a:pt x="791" y="240"/>
                </a:lnTo>
                <a:lnTo>
                  <a:pt x="791" y="199"/>
                </a:lnTo>
                <a:lnTo>
                  <a:pt x="808" y="199"/>
                </a:lnTo>
                <a:lnTo>
                  <a:pt x="808" y="154"/>
                </a:lnTo>
                <a:lnTo>
                  <a:pt x="817" y="154"/>
                </a:lnTo>
                <a:lnTo>
                  <a:pt x="817" y="121"/>
                </a:lnTo>
                <a:lnTo>
                  <a:pt x="852" y="121"/>
                </a:lnTo>
                <a:lnTo>
                  <a:pt x="852" y="154"/>
                </a:lnTo>
                <a:lnTo>
                  <a:pt x="861" y="154"/>
                </a:lnTo>
                <a:lnTo>
                  <a:pt x="861" y="199"/>
                </a:lnTo>
                <a:lnTo>
                  <a:pt x="878" y="199"/>
                </a:lnTo>
                <a:lnTo>
                  <a:pt x="878" y="240"/>
                </a:lnTo>
                <a:lnTo>
                  <a:pt x="889" y="240"/>
                </a:lnTo>
                <a:lnTo>
                  <a:pt x="889" y="159"/>
                </a:lnTo>
                <a:lnTo>
                  <a:pt x="915" y="159"/>
                </a:lnTo>
                <a:lnTo>
                  <a:pt x="915" y="101"/>
                </a:lnTo>
                <a:lnTo>
                  <a:pt x="940" y="101"/>
                </a:lnTo>
                <a:lnTo>
                  <a:pt x="940" y="64"/>
                </a:lnTo>
                <a:lnTo>
                  <a:pt x="990" y="64"/>
                </a:lnTo>
                <a:lnTo>
                  <a:pt x="990" y="101"/>
                </a:lnTo>
                <a:lnTo>
                  <a:pt x="1015" y="101"/>
                </a:lnTo>
                <a:lnTo>
                  <a:pt x="1015" y="159"/>
                </a:lnTo>
                <a:lnTo>
                  <a:pt x="1041" y="159"/>
                </a:lnTo>
                <a:lnTo>
                  <a:pt x="1041" y="240"/>
                </a:lnTo>
                <a:lnTo>
                  <a:pt x="1053" y="240"/>
                </a:lnTo>
                <a:lnTo>
                  <a:pt x="1053" y="199"/>
                </a:lnTo>
                <a:lnTo>
                  <a:pt x="1069" y="199"/>
                </a:lnTo>
                <a:lnTo>
                  <a:pt x="1069" y="154"/>
                </a:lnTo>
                <a:lnTo>
                  <a:pt x="1079" y="154"/>
                </a:lnTo>
                <a:lnTo>
                  <a:pt x="1079" y="121"/>
                </a:lnTo>
                <a:lnTo>
                  <a:pt x="1113" y="121"/>
                </a:lnTo>
                <a:lnTo>
                  <a:pt x="1113" y="154"/>
                </a:lnTo>
                <a:lnTo>
                  <a:pt x="1123" y="154"/>
                </a:lnTo>
                <a:lnTo>
                  <a:pt x="1123" y="199"/>
                </a:lnTo>
                <a:lnTo>
                  <a:pt x="1140" y="199"/>
                </a:lnTo>
                <a:lnTo>
                  <a:pt x="1140" y="240"/>
                </a:lnTo>
                <a:lnTo>
                  <a:pt x="1150" y="240"/>
                </a:lnTo>
                <a:lnTo>
                  <a:pt x="1150" y="159"/>
                </a:lnTo>
                <a:lnTo>
                  <a:pt x="1161" y="159"/>
                </a:lnTo>
                <a:lnTo>
                  <a:pt x="1161" y="126"/>
                </a:lnTo>
                <a:lnTo>
                  <a:pt x="1227" y="126"/>
                </a:lnTo>
                <a:lnTo>
                  <a:pt x="1227" y="159"/>
                </a:lnTo>
                <a:lnTo>
                  <a:pt x="1237" y="159"/>
                </a:lnTo>
                <a:lnTo>
                  <a:pt x="1237" y="293"/>
                </a:lnTo>
                <a:lnTo>
                  <a:pt x="1248" y="293"/>
                </a:lnTo>
                <a:lnTo>
                  <a:pt x="1248" y="234"/>
                </a:lnTo>
                <a:lnTo>
                  <a:pt x="1335" y="234"/>
                </a:lnTo>
                <a:lnTo>
                  <a:pt x="1335" y="264"/>
                </a:lnTo>
                <a:lnTo>
                  <a:pt x="1348" y="264"/>
                </a:lnTo>
                <a:lnTo>
                  <a:pt x="1348" y="211"/>
                </a:lnTo>
                <a:lnTo>
                  <a:pt x="1377" y="211"/>
                </a:lnTo>
                <a:lnTo>
                  <a:pt x="1377" y="182"/>
                </a:lnTo>
                <a:lnTo>
                  <a:pt x="1408" y="182"/>
                </a:lnTo>
                <a:lnTo>
                  <a:pt x="1408" y="264"/>
                </a:lnTo>
                <a:lnTo>
                  <a:pt x="1422" y="264"/>
                </a:lnTo>
                <a:lnTo>
                  <a:pt x="1422" y="293"/>
                </a:lnTo>
                <a:lnTo>
                  <a:pt x="1433" y="293"/>
                </a:lnTo>
                <a:lnTo>
                  <a:pt x="1433" y="244"/>
                </a:lnTo>
                <a:lnTo>
                  <a:pt x="1443" y="244"/>
                </a:lnTo>
                <a:lnTo>
                  <a:pt x="1443" y="177"/>
                </a:lnTo>
                <a:lnTo>
                  <a:pt x="1459" y="177"/>
                </a:lnTo>
                <a:lnTo>
                  <a:pt x="1459" y="108"/>
                </a:lnTo>
                <a:lnTo>
                  <a:pt x="1465" y="108"/>
                </a:lnTo>
                <a:lnTo>
                  <a:pt x="1465" y="39"/>
                </a:lnTo>
                <a:lnTo>
                  <a:pt x="1492" y="39"/>
                </a:lnTo>
                <a:lnTo>
                  <a:pt x="1495" y="108"/>
                </a:lnTo>
                <a:lnTo>
                  <a:pt x="1492" y="108"/>
                </a:lnTo>
                <a:lnTo>
                  <a:pt x="1492" y="177"/>
                </a:lnTo>
                <a:lnTo>
                  <a:pt x="1531" y="177"/>
                </a:lnTo>
                <a:lnTo>
                  <a:pt x="1531" y="124"/>
                </a:lnTo>
                <a:lnTo>
                  <a:pt x="1540" y="124"/>
                </a:lnTo>
                <a:lnTo>
                  <a:pt x="1540" y="43"/>
                </a:lnTo>
                <a:lnTo>
                  <a:pt x="1616" y="43"/>
                </a:lnTo>
                <a:lnTo>
                  <a:pt x="1616" y="124"/>
                </a:lnTo>
                <a:lnTo>
                  <a:pt x="1618" y="124"/>
                </a:lnTo>
                <a:lnTo>
                  <a:pt x="1618" y="172"/>
                </a:lnTo>
                <a:lnTo>
                  <a:pt x="1624" y="172"/>
                </a:lnTo>
                <a:lnTo>
                  <a:pt x="1624" y="84"/>
                </a:lnTo>
                <a:lnTo>
                  <a:pt x="1639" y="84"/>
                </a:lnTo>
                <a:lnTo>
                  <a:pt x="1639" y="51"/>
                </a:lnTo>
                <a:lnTo>
                  <a:pt x="1645" y="51"/>
                </a:lnTo>
                <a:lnTo>
                  <a:pt x="1645" y="0"/>
                </a:lnTo>
                <a:lnTo>
                  <a:pt x="1695" y="0"/>
                </a:lnTo>
                <a:lnTo>
                  <a:pt x="1695" y="51"/>
                </a:lnTo>
                <a:lnTo>
                  <a:pt x="1700" y="51"/>
                </a:lnTo>
                <a:lnTo>
                  <a:pt x="1700" y="84"/>
                </a:lnTo>
                <a:lnTo>
                  <a:pt x="1716" y="84"/>
                </a:lnTo>
                <a:lnTo>
                  <a:pt x="1716" y="243"/>
                </a:lnTo>
                <a:lnTo>
                  <a:pt x="1726" y="243"/>
                </a:lnTo>
                <a:lnTo>
                  <a:pt x="1726" y="159"/>
                </a:lnTo>
                <a:lnTo>
                  <a:pt x="1735" y="159"/>
                </a:lnTo>
                <a:lnTo>
                  <a:pt x="1735" y="132"/>
                </a:lnTo>
                <a:lnTo>
                  <a:pt x="1743" y="132"/>
                </a:lnTo>
                <a:lnTo>
                  <a:pt x="1743" y="105"/>
                </a:lnTo>
                <a:lnTo>
                  <a:pt x="1759" y="105"/>
                </a:lnTo>
                <a:lnTo>
                  <a:pt x="1759" y="78"/>
                </a:lnTo>
                <a:lnTo>
                  <a:pt x="1782" y="78"/>
                </a:lnTo>
                <a:lnTo>
                  <a:pt x="1782" y="105"/>
                </a:lnTo>
                <a:lnTo>
                  <a:pt x="1799" y="105"/>
                </a:lnTo>
                <a:lnTo>
                  <a:pt x="1799" y="132"/>
                </a:lnTo>
                <a:lnTo>
                  <a:pt x="1806" y="132"/>
                </a:lnTo>
                <a:lnTo>
                  <a:pt x="1806" y="159"/>
                </a:lnTo>
                <a:lnTo>
                  <a:pt x="1813" y="159"/>
                </a:lnTo>
                <a:lnTo>
                  <a:pt x="1813" y="293"/>
                </a:lnTo>
                <a:lnTo>
                  <a:pt x="1823" y="293"/>
                </a:lnTo>
                <a:lnTo>
                  <a:pt x="1823" y="264"/>
                </a:lnTo>
                <a:lnTo>
                  <a:pt x="1836" y="264"/>
                </a:lnTo>
                <a:lnTo>
                  <a:pt x="1836" y="211"/>
                </a:lnTo>
                <a:lnTo>
                  <a:pt x="1896" y="211"/>
                </a:lnTo>
                <a:lnTo>
                  <a:pt x="1896" y="264"/>
                </a:lnTo>
                <a:lnTo>
                  <a:pt x="1909" y="264"/>
                </a:lnTo>
                <a:lnTo>
                  <a:pt x="1909" y="293"/>
                </a:lnTo>
                <a:lnTo>
                  <a:pt x="1921" y="293"/>
                </a:lnTo>
                <a:lnTo>
                  <a:pt x="1921" y="180"/>
                </a:lnTo>
                <a:lnTo>
                  <a:pt x="1921" y="180"/>
                </a:lnTo>
                <a:lnTo>
                  <a:pt x="1921" y="122"/>
                </a:lnTo>
                <a:lnTo>
                  <a:pt x="1989" y="122"/>
                </a:lnTo>
                <a:lnTo>
                  <a:pt x="1989" y="159"/>
                </a:lnTo>
                <a:lnTo>
                  <a:pt x="2008" y="159"/>
                </a:lnTo>
                <a:lnTo>
                  <a:pt x="2008" y="253"/>
                </a:lnTo>
                <a:lnTo>
                  <a:pt x="2019" y="253"/>
                </a:lnTo>
                <a:lnTo>
                  <a:pt x="2019" y="224"/>
                </a:lnTo>
                <a:lnTo>
                  <a:pt x="2019" y="224"/>
                </a:lnTo>
                <a:lnTo>
                  <a:pt x="2019" y="161"/>
                </a:lnTo>
                <a:lnTo>
                  <a:pt x="2038" y="174"/>
                </a:lnTo>
                <a:lnTo>
                  <a:pt x="2038" y="134"/>
                </a:lnTo>
                <a:lnTo>
                  <a:pt x="2086" y="134"/>
                </a:lnTo>
                <a:lnTo>
                  <a:pt x="2086" y="174"/>
                </a:lnTo>
                <a:lnTo>
                  <a:pt x="2106" y="161"/>
                </a:lnTo>
                <a:lnTo>
                  <a:pt x="2106" y="218"/>
                </a:lnTo>
                <a:lnTo>
                  <a:pt x="2116" y="218"/>
                </a:lnTo>
                <a:lnTo>
                  <a:pt x="2116" y="159"/>
                </a:lnTo>
                <a:lnTo>
                  <a:pt x="2127" y="159"/>
                </a:lnTo>
                <a:lnTo>
                  <a:pt x="2127" y="126"/>
                </a:lnTo>
                <a:lnTo>
                  <a:pt x="2140" y="126"/>
                </a:lnTo>
                <a:lnTo>
                  <a:pt x="2140" y="90"/>
                </a:lnTo>
                <a:lnTo>
                  <a:pt x="2182" y="90"/>
                </a:lnTo>
                <a:lnTo>
                  <a:pt x="2182" y="126"/>
                </a:lnTo>
                <a:lnTo>
                  <a:pt x="2193" y="126"/>
                </a:lnTo>
                <a:lnTo>
                  <a:pt x="2193" y="159"/>
                </a:lnTo>
                <a:lnTo>
                  <a:pt x="2203" y="159"/>
                </a:lnTo>
                <a:lnTo>
                  <a:pt x="2203" y="260"/>
                </a:lnTo>
                <a:lnTo>
                  <a:pt x="2214" y="260"/>
                </a:lnTo>
                <a:lnTo>
                  <a:pt x="2214" y="234"/>
                </a:lnTo>
                <a:lnTo>
                  <a:pt x="2236" y="234"/>
                </a:lnTo>
                <a:lnTo>
                  <a:pt x="2236" y="176"/>
                </a:lnTo>
                <a:lnTo>
                  <a:pt x="2255" y="176"/>
                </a:lnTo>
                <a:lnTo>
                  <a:pt x="2255" y="125"/>
                </a:lnTo>
                <a:lnTo>
                  <a:pt x="2263" y="125"/>
                </a:lnTo>
                <a:lnTo>
                  <a:pt x="2263" y="176"/>
                </a:lnTo>
                <a:lnTo>
                  <a:pt x="2281" y="176"/>
                </a:lnTo>
                <a:lnTo>
                  <a:pt x="2281" y="234"/>
                </a:lnTo>
                <a:lnTo>
                  <a:pt x="2301" y="23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717133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>
                <a:solidFill>
                  <a:srgbClr val="FFFFFF"/>
                </a:solidFill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08568F7-4F45-4989-B2E3-FDB6E8B1302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0042" y="2470958"/>
            <a:ext cx="2774430" cy="2774430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>
                <a:solidFill>
                  <a:srgbClr val="FFFFFF"/>
                </a:solidFill>
              </a:endParaRPr>
            </a:p>
          </p:txBody>
        </p:sp>
      </p:grp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Blue">
    <p:bg bwMode="lt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6722354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3012559"/>
            <a:ext cx="5378548" cy="832882"/>
          </a:xfrm>
        </p:spPr>
        <p:txBody>
          <a:bodyPr anchor="ctr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/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917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686648"/>
            <a:ext cx="4795873" cy="1484704"/>
          </a:xfrm>
        </p:spPr>
        <p:txBody>
          <a:bodyPr wrap="square" anchor="ctr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334350" y="0"/>
            <a:ext cx="6857650" cy="68561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34350" y="0"/>
            <a:ext cx="6857650" cy="6858623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73655177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7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>
                <a:solidFill>
                  <a:srgbClr val="FFFFFF"/>
                </a:solidFill>
              </a:endParaRPr>
            </a:p>
          </p:txBody>
        </p:sp>
      </p:grpSp>
      <p:sp>
        <p:nvSpPr>
          <p:cNvPr id="8" name="Text Box 3"/>
          <p:cNvSpPr txBox="1">
            <a:spLocks noChangeArrowheads="1"/>
          </p:cNvSpPr>
          <p:nvPr userDrawn="1"/>
        </p:nvSpPr>
        <p:spPr bwMode="blackWhite">
          <a:xfrm>
            <a:off x="269240" y="6099190"/>
            <a:ext cx="4482124" cy="46774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79285" rIns="179285" bIns="179285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/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2040515"/>
            <a:ext cx="5452870" cy="430887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n-lt"/>
              </a:defRPr>
            </a:lvl1pPr>
            <a:lvl2pPr marL="252079" indent="0">
              <a:buNone/>
              <a:defRPr sz="1600">
                <a:latin typeface="+mn-lt"/>
              </a:defRPr>
            </a:lvl2pPr>
            <a:lvl3pPr marL="420129" indent="0">
              <a:buNone/>
              <a:defRPr sz="1600">
                <a:latin typeface="+mn-lt"/>
              </a:defRPr>
            </a:lvl3pPr>
            <a:lvl4pPr marL="588182" indent="0">
              <a:buNone/>
              <a:defRPr sz="1600">
                <a:latin typeface="+mn-lt"/>
              </a:defRPr>
            </a:lvl4pPr>
            <a:lvl5pPr marL="756235" indent="0">
              <a:buNone/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68929" y="291114"/>
            <a:ext cx="5453954" cy="8996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/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686648"/>
            <a:ext cx="4795873" cy="1484704"/>
          </a:xfrm>
        </p:spPr>
        <p:txBody>
          <a:bodyPr wrap="square" anchor="ctr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334350" y="0"/>
            <a:ext cx="6857650" cy="68561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34350" y="0"/>
            <a:ext cx="6857650" cy="685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17360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95936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5553230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2283580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7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sp>
        <p:nvSpPr>
          <p:cNvPr id="8" name="Text Box 3"/>
          <p:cNvSpPr txBox="1">
            <a:spLocks noChangeArrowheads="1"/>
          </p:cNvSpPr>
          <p:nvPr userDrawn="1"/>
        </p:nvSpPr>
        <p:spPr bwMode="blackWhite">
          <a:xfrm>
            <a:off x="269240" y="6099190"/>
            <a:ext cx="4482124" cy="46774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79285" rIns="179285" bIns="179285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234925860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8929" y="291114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82"/>
            <a:ext cx="11653521" cy="168387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69242" y="6558796"/>
            <a:ext cx="3859607" cy="134483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marL="0" algn="l" defTabSz="685692" rtl="0" eaLnBrk="1" latinLnBrk="0" hangingPunct="1">
              <a:defRPr lang="en-US" sz="662" kern="1200">
                <a:gradFill>
                  <a:gsLst>
                    <a:gs pos="2239">
                      <a:schemeClr val="tx1"/>
                    </a:gs>
                    <a:gs pos="1194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>
                <a:gradFill>
                  <a:gsLst>
                    <a:gs pos="2239">
                      <a:srgbClr val="505050"/>
                    </a:gs>
                    <a:gs pos="11940">
                      <a:srgbClr val="505050"/>
                    </a:gs>
                  </a:gsLst>
                  <a:lin ang="5400000" scaled="0"/>
                </a:gradFill>
              </a:rPr>
              <a:t>Microsoft Confidential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1367168" y="6558796"/>
            <a:ext cx="555596" cy="134483"/>
          </a:xfrm>
          <a:prstGeom prst="rect">
            <a:avLst/>
          </a:prstGeom>
        </p:spPr>
        <p:txBody>
          <a:bodyPr vert="horz" lIns="91440" tIns="0" rIns="0" bIns="0" rtlCol="0" anchor="ctr"/>
          <a:lstStyle>
            <a:lvl1pPr algn="r">
              <a:defRPr lang="en-US" sz="662" b="0" kern="1200" smtClean="0">
                <a:gradFill>
                  <a:gsLst>
                    <a:gs pos="2239">
                      <a:schemeClr val="tx1"/>
                    </a:gs>
                    <a:gs pos="1194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pPr defTabSz="914554"/>
            <a:fld id="{27258FFF-F925-446B-8502-81C933981705}" type="slidenum">
              <a:rPr lang="en-US" smtClean="0">
                <a:gradFill>
                  <a:gsLst>
                    <a:gs pos="2239">
                      <a:srgbClr val="505050"/>
                    </a:gs>
                    <a:gs pos="11940">
                      <a:srgbClr val="505050"/>
                    </a:gs>
                  </a:gsLst>
                  <a:lin ang="5400000" scaled="0"/>
                </a:gradFill>
              </a:rPr>
              <a:pPr defTabSz="914554"/>
              <a:t>‹#›</a:t>
            </a:fld>
            <a:endParaRPr lang="en-US">
              <a:gradFill>
                <a:gsLst>
                  <a:gs pos="2239">
                    <a:srgbClr val="505050"/>
                  </a:gs>
                  <a:gs pos="11940">
                    <a:srgbClr val="505050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40844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85" r:id="rId3"/>
    <p:sldLayoutId id="2147483695" r:id="rId4"/>
    <p:sldLayoutId id="2147483686" r:id="rId5"/>
    <p:sldLayoutId id="2147483687" r:id="rId6"/>
    <p:sldLayoutId id="2147483689" r:id="rId7"/>
    <p:sldLayoutId id="2147483690" r:id="rId8"/>
    <p:sldLayoutId id="2147483692" r:id="rId9"/>
    <p:sldLayoutId id="2147483693" r:id="rId10"/>
    <p:sldLayoutId id="2147483694" r:id="rId11"/>
    <p:sldLayoutId id="2147483715" r:id="rId12"/>
    <p:sldLayoutId id="2147483716" r:id="rId13"/>
    <p:sldLayoutId id="2147483717" r:id="rId14"/>
    <p:sldLayoutId id="2147483718" r:id="rId15"/>
  </p:sldLayoutIdLst>
  <p:transition>
    <p:fade/>
  </p:transition>
  <p:hf sldNum="0" hdr="0" dt="0"/>
  <p:txStyles>
    <p:titleStyle>
      <a:lvl1pPr algn="l" defTabSz="685692" rtl="0" eaLnBrk="1" latinLnBrk="0" hangingPunct="1">
        <a:lnSpc>
          <a:spcPct val="90000"/>
        </a:lnSpc>
        <a:spcBef>
          <a:spcPct val="0"/>
        </a:spcBef>
        <a:buNone/>
        <a:defRPr lang="en-US" sz="3970" b="0" kern="1200" cap="none" spc="-75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52080" marR="0" indent="-252080" algn="l" defTabSz="6856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942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29468" marR="0" indent="-177389" algn="l" defTabSz="6856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588182" marR="0" indent="-168053" algn="l" defTabSz="6856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756235" marR="0" indent="-168053" algn="l" defTabSz="6856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47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924288" marR="0" indent="-168053" algn="l" defTabSz="6856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47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1885653" indent="-171423" algn="l" defTabSz="685692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6pPr>
      <a:lvl7pPr marL="2228501" indent="-171423" algn="l" defTabSz="685692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7pPr>
      <a:lvl8pPr marL="2571347" indent="-171423" algn="l" defTabSz="685692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8pPr>
      <a:lvl9pPr marL="2914193" indent="-171423" algn="l" defTabSz="685692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9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1pPr>
      <a:lvl2pPr marL="342847" algn="l" defTabSz="68569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2pPr>
      <a:lvl3pPr marL="685692" algn="l" defTabSz="68569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3pPr>
      <a:lvl4pPr marL="1028540" algn="l" defTabSz="68569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4pPr>
      <a:lvl5pPr marL="1371383" algn="l" defTabSz="68569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5pPr>
      <a:lvl6pPr marL="1714232" algn="l" defTabSz="68569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6pPr>
      <a:lvl7pPr marL="2057077" algn="l" defTabSz="68569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7pPr>
      <a:lvl8pPr marL="2399923" algn="l" defTabSz="68569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8pPr>
      <a:lvl9pPr marL="2742770" algn="l" defTabSz="68569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orient="horz" pos="763">
          <p15:clr>
            <a:srgbClr val="A4A3A4"/>
          </p15:clr>
        </p15:guide>
        <p15:guide id="4" orient="horz" pos="1339">
          <p15:clr>
            <a:srgbClr val="A4A3A4"/>
          </p15:clr>
        </p15:guide>
        <p15:guide id="5" orient="horz" pos="1915">
          <p15:clr>
            <a:srgbClr val="A4A3A4"/>
          </p15:clr>
        </p15:guide>
        <p15:guide id="6" orient="horz" pos="2491">
          <p15:clr>
            <a:srgbClr val="A4A3A4"/>
          </p15:clr>
        </p15:guide>
        <p15:guide id="7" orient="horz" pos="3067">
          <p15:clr>
            <a:srgbClr val="A4A3A4"/>
          </p15:clr>
        </p15:guide>
        <p15:guide id="8" orient="horz" pos="3643">
          <p15:clr>
            <a:srgbClr val="A4A3A4"/>
          </p15:clr>
        </p15:guide>
        <p15:guide id="9" orient="horz" pos="4219">
          <p15:clr>
            <a:srgbClr val="5ACBF0"/>
          </p15:clr>
        </p15:guide>
        <p15:guide id="10" pos="749">
          <p15:clr>
            <a:srgbClr val="A4A3A4"/>
          </p15:clr>
        </p15:guide>
        <p15:guide id="11" pos="1325">
          <p15:clr>
            <a:srgbClr val="A4A3A4"/>
          </p15:clr>
        </p15:guide>
        <p15:guide id="12" pos="1901">
          <p15:clr>
            <a:srgbClr val="A4A3A4"/>
          </p15:clr>
        </p15:guide>
        <p15:guide id="13" pos="2477">
          <p15:clr>
            <a:srgbClr val="A4A3A4"/>
          </p15:clr>
        </p15:guide>
        <p15:guide id="14" pos="3053">
          <p15:clr>
            <a:srgbClr val="A4A3A4"/>
          </p15:clr>
        </p15:guide>
        <p15:guide id="15" pos="3629">
          <p15:clr>
            <a:srgbClr val="A4A3A4"/>
          </p15:clr>
        </p15:guide>
        <p15:guide id="16" pos="4204">
          <p15:clr>
            <a:srgbClr val="A4A3A4"/>
          </p15:clr>
        </p15:guide>
        <p15:guide id="17" pos="4780">
          <p15:clr>
            <a:srgbClr val="A4A3A4"/>
          </p15:clr>
        </p15:guide>
        <p15:guide id="18" pos="5356">
          <p15:clr>
            <a:srgbClr val="A4A3A4"/>
          </p15:clr>
        </p15:guide>
        <p15:guide id="19" pos="5932">
          <p15:clr>
            <a:srgbClr val="A4A3A4"/>
          </p15:clr>
        </p15:guide>
        <p15:guide id="20" pos="6508">
          <p15:clr>
            <a:srgbClr val="A4A3A4"/>
          </p15:clr>
        </p15:guide>
        <p15:guide id="21" pos="7084">
          <p15:clr>
            <a:srgbClr val="A4A3A4"/>
          </p15:clr>
        </p15:guide>
        <p15:guide id="22" pos="7660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8379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  <p:sldLayoutId id="2147483714" r:id="rId18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D5E8E-FE6F-46C1-BE6F-3BD842186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302" y="2084187"/>
            <a:ext cx="10837062" cy="1793090"/>
          </a:xfrm>
        </p:spPr>
        <p:txBody>
          <a:bodyPr/>
          <a:lstStyle/>
          <a:p>
            <a:r>
              <a:rPr lang="en-US" dirty="0"/>
              <a:t>Mastering the Architecture Design Session (ADS)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E5EA67-9FBA-49C2-BE60-0AD77D22C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Zoiner Tejada</a:t>
            </a:r>
          </a:p>
        </p:txBody>
      </p:sp>
    </p:spTree>
    <p:extLst>
      <p:ext uri="{BB962C8B-B14F-4D97-AF65-F5344CB8AC3E}">
        <p14:creationId xmlns:p14="http://schemas.microsoft.com/office/powerpoint/2010/main" val="149578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your </a:t>
            </a:r>
            <a:r>
              <a:rPr lang="en-US" b="1" dirty="0"/>
              <a:t>proven practices </a:t>
            </a:r>
            <a:r>
              <a:rPr lang="en-US" dirty="0"/>
              <a:t>in preparing for an ADS?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864DFD-73DD-4C50-A0FE-B2D9B1135F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74" r="17081"/>
          <a:stretch/>
        </p:blipFill>
        <p:spPr>
          <a:xfrm>
            <a:off x="6096000" y="-190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590172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1BEE5C1-9635-412C-8680-8A99566BDD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8640584" cy="3914918"/>
          </a:xfrm>
        </p:spPr>
        <p:txBody>
          <a:bodyPr/>
          <a:lstStyle/>
          <a:p>
            <a:r>
              <a:rPr lang="en-US" sz="2400" dirty="0">
                <a:latin typeface="+mn-lt"/>
              </a:rPr>
              <a:t>Whiteboards and Surface Hub support the type of collaboration you’ll need for a successful ADS. </a:t>
            </a:r>
            <a:br>
              <a:rPr lang="en-US" sz="2400" dirty="0">
                <a:latin typeface="+mn-lt"/>
              </a:rPr>
            </a:br>
            <a:endParaRPr lang="en-US" sz="2400" dirty="0">
              <a:latin typeface="+mn-lt"/>
            </a:endParaRPr>
          </a:p>
          <a:p>
            <a:r>
              <a:rPr lang="en-US" sz="2400" dirty="0">
                <a:latin typeface="+mn-lt"/>
              </a:rPr>
              <a:t>Focus on your stakeholders, use the whiteboard as a tool for recording ideas, and get approval at each step before moving forward.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BACAB8-0799-4047-98CB-15018B50A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Delivery</a:t>
            </a:r>
          </a:p>
        </p:txBody>
      </p:sp>
    </p:spTree>
    <p:extLst>
      <p:ext uri="{BB962C8B-B14F-4D97-AF65-F5344CB8AC3E}">
        <p14:creationId xmlns:p14="http://schemas.microsoft.com/office/powerpoint/2010/main" val="32668417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EED3FE-76AA-45A8-9180-6716F6DBF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Discovery Checklist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699F4C-9866-4B4B-8C81-4D119FA460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1207" y="1914373"/>
            <a:ext cx="10256876" cy="42411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400" dirty="0">
                <a:latin typeface="+mn-lt"/>
              </a:rPr>
              <a:t>Work with your group to review and whiteboard customer requirements, using prepared notes and diagrams from the ideation session as a guide.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400" dirty="0">
                <a:latin typeface="+mn-lt"/>
              </a:rPr>
              <a:t>Be sure to do the following: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2000" dirty="0">
                <a:latin typeface="+mn-lt"/>
              </a:rPr>
              <a:t>Ensure customer background &amp; business strategy is understood.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2000" dirty="0">
                <a:latin typeface="+mn-lt"/>
              </a:rPr>
              <a:t>Clarify the project background and its drivers/aims.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2000" dirty="0">
                <a:latin typeface="+mn-lt"/>
              </a:rPr>
              <a:t>Cover the technology landscape: Do they require a hybrid solution or 100% cloud, what is the current technology competency of the team if they will be maintaining the solution, has the customer proposed technologies they’d like to use.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2000" dirty="0">
                <a:latin typeface="+mn-lt"/>
              </a:rPr>
              <a:t>Go over usage scenarios for the solution, from the perspective of their internal and external users.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2000" dirty="0">
                <a:latin typeface="+mn-lt"/>
              </a:rPr>
              <a:t>Take down all upfront functional and non-functional requirements.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3AEC11E-76ED-4B4B-BD86-ED87594D1FB3}"/>
              </a:ext>
            </a:extLst>
          </p:cNvPr>
          <p:cNvGrpSpPr/>
          <p:nvPr/>
        </p:nvGrpSpPr>
        <p:grpSpPr>
          <a:xfrm>
            <a:off x="484120" y="1190779"/>
            <a:ext cx="2268229" cy="489365"/>
            <a:chOff x="484120" y="1190779"/>
            <a:chExt cx="2268229" cy="48936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469EFE8-A619-4156-8D98-B2E99625A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84120" y="1200095"/>
              <a:ext cx="449826" cy="44982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F39FE46-ABEE-4CFD-8402-7801F169954F}"/>
                </a:ext>
              </a:extLst>
            </p:cNvPr>
            <p:cNvSpPr txBox="1"/>
            <p:nvPr/>
          </p:nvSpPr>
          <p:spPr>
            <a:xfrm>
              <a:off x="872614" y="1190779"/>
              <a:ext cx="1879735" cy="489365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Allow ~3 hours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9223670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EED3FE-76AA-45A8-9180-6716F6DBF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Envisioning Checklist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699F4C-9866-4B4B-8C81-4D119FA460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875" y="1557534"/>
            <a:ext cx="11652250" cy="410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400" dirty="0">
                <a:latin typeface="+mn-lt"/>
              </a:rPr>
              <a:t>Work with your group to brainstorm the solution approach, based on details captured from the discovery and ideation sessions.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400" dirty="0">
                <a:latin typeface="+mn-lt"/>
              </a:rPr>
              <a:t>Be sure to do the following: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2000" dirty="0">
                <a:latin typeface="+mn-lt"/>
              </a:rPr>
              <a:t>Key functionalities and capabilities of the solution to meet functional requirements and goals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2000" dirty="0">
                <a:latin typeface="+mn-lt"/>
              </a:rPr>
              <a:t>Components of the solution (e.g. which app services, data services, client side software, identity services, etc.)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2000" dirty="0">
                <a:latin typeface="+mn-lt"/>
              </a:rPr>
              <a:t>Security considerations (TLS, identity, authorization, etc.)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2000" dirty="0">
                <a:latin typeface="+mn-lt"/>
              </a:rPr>
              <a:t>Compliance considerations (HIPAA, PCI, etc.)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2000" dirty="0">
                <a:latin typeface="+mn-lt"/>
              </a:rPr>
              <a:t>Identify external connections and integration points (APIs, business intelligence)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2000" dirty="0">
                <a:latin typeface="+mn-lt"/>
              </a:rPr>
              <a:t>Map requirements and scenarios to the proposed solution components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3AEC11E-76ED-4B4B-BD86-ED87594D1FB3}"/>
              </a:ext>
            </a:extLst>
          </p:cNvPr>
          <p:cNvGrpSpPr/>
          <p:nvPr/>
        </p:nvGrpSpPr>
        <p:grpSpPr>
          <a:xfrm>
            <a:off x="422788" y="936192"/>
            <a:ext cx="2209165" cy="489365"/>
            <a:chOff x="422788" y="936192"/>
            <a:chExt cx="2209165" cy="48936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469EFE8-A619-4156-8D98-B2E99625A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22788" y="936192"/>
              <a:ext cx="449826" cy="44982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F39FE46-ABEE-4CFD-8402-7801F169954F}"/>
                </a:ext>
              </a:extLst>
            </p:cNvPr>
            <p:cNvSpPr txBox="1"/>
            <p:nvPr/>
          </p:nvSpPr>
          <p:spPr>
            <a:xfrm>
              <a:off x="752218" y="936192"/>
              <a:ext cx="1879735" cy="489365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Allow ~4 hours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16063911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EED3FE-76AA-45A8-9180-6716F6DBF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 Checklist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699F4C-9866-4B4B-8C81-4D119FA460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875" y="1557534"/>
            <a:ext cx="11652250" cy="52198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000" dirty="0">
                <a:latin typeface="+mn-lt"/>
              </a:rPr>
              <a:t>Work with your group to establish a plan of action and parameters of deliverables, required resources, milestones, and deciding on POC/pilot opportunities and requirements.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dirty="0">
                <a:latin typeface="+mn-lt"/>
              </a:rPr>
              <a:t>Be sure to do the following: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1800" dirty="0">
                <a:latin typeface="+mn-lt"/>
              </a:rPr>
              <a:t>Establish proof points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1800" dirty="0">
                <a:latin typeface="+mn-lt"/>
              </a:rPr>
              <a:t>Identify exclusions, risks, and issues (refine solution functionality)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1800" dirty="0">
                <a:latin typeface="+mn-lt"/>
              </a:rPr>
              <a:t>List project pre-requisites (legal, funding, technical, etc.)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1800" dirty="0">
                <a:latin typeface="+mn-lt"/>
              </a:rPr>
              <a:t>List required resources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1800" dirty="0">
                <a:latin typeface="+mn-lt"/>
              </a:rPr>
              <a:t>Notate long-term project plans (continued maintenance, training, handover to customer’s technical staff)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1800" dirty="0">
                <a:latin typeface="+mn-lt"/>
              </a:rPr>
              <a:t>Establish parameters of communication (primary POCs, preferred means of communication, frequency of meetings, whether conducted in person or virtually, and how often)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1800" dirty="0">
                <a:latin typeface="+mn-lt"/>
              </a:rPr>
              <a:t>Identify candidates for a POC/prototype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1800" dirty="0">
                <a:latin typeface="+mn-lt"/>
              </a:rPr>
              <a:t>Identify an opportunity for a pilot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1800" dirty="0">
                <a:latin typeface="+mn-lt"/>
              </a:rPr>
              <a:t>Consider if a POC or pilot is appropriate as the next step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1800" dirty="0">
                <a:latin typeface="+mn-lt"/>
              </a:rPr>
              <a:t>Establish solution deliverables, including for POC or pilot if applicable</a:t>
            </a:r>
            <a:endParaRPr lang="en-US" sz="2400" dirty="0">
              <a:latin typeface="+mn-lt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3AEC11E-76ED-4B4B-BD86-ED87594D1FB3}"/>
              </a:ext>
            </a:extLst>
          </p:cNvPr>
          <p:cNvGrpSpPr/>
          <p:nvPr/>
        </p:nvGrpSpPr>
        <p:grpSpPr>
          <a:xfrm>
            <a:off x="422788" y="936192"/>
            <a:ext cx="2209165" cy="489365"/>
            <a:chOff x="422788" y="936192"/>
            <a:chExt cx="2209165" cy="48936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469EFE8-A619-4156-8D98-B2E99625A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22788" y="936192"/>
              <a:ext cx="449826" cy="44982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F39FE46-ABEE-4CFD-8402-7801F169954F}"/>
                </a:ext>
              </a:extLst>
            </p:cNvPr>
            <p:cNvSpPr txBox="1"/>
            <p:nvPr/>
          </p:nvSpPr>
          <p:spPr>
            <a:xfrm>
              <a:off x="752218" y="936192"/>
              <a:ext cx="1879735" cy="489365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Allow ~8 hours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4739545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Decision Tree </a:t>
            </a:r>
            <a:r>
              <a:rPr lang="mr-IN"/>
              <a:t>–</a:t>
            </a:r>
            <a:r>
              <a:rPr lang="en-US"/>
              <a:t> POC or Pilot?</a:t>
            </a:r>
            <a:endParaRPr lang="en-US" dirty="0"/>
          </a:p>
        </p:txBody>
      </p:sp>
      <p:sp>
        <p:nvSpPr>
          <p:cNvPr id="4" name="Diamond 3"/>
          <p:cNvSpPr/>
          <p:nvPr/>
        </p:nvSpPr>
        <p:spPr bwMode="auto">
          <a:xfrm>
            <a:off x="567967" y="3382733"/>
            <a:ext cx="508000" cy="508000"/>
          </a:xfrm>
          <a:prstGeom prst="diamond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8597" y="3794633"/>
            <a:ext cx="980589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/>
              <a:t>Start</a:t>
            </a:r>
          </a:p>
        </p:txBody>
      </p:sp>
      <p:sp>
        <p:nvSpPr>
          <p:cNvPr id="7" name="Rectangle 6"/>
          <p:cNvSpPr/>
          <p:nvPr/>
        </p:nvSpPr>
        <p:spPr>
          <a:xfrm>
            <a:off x="1582932" y="2397274"/>
            <a:ext cx="2560316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Will proving the scope out</a:t>
            </a:r>
            <a:br>
              <a:rPr lang="en-US" sz="1400" dirty="0"/>
            </a:br>
            <a:r>
              <a:rPr lang="en-US" sz="1400" dirty="0"/>
              <a:t>earlier risk the overall project?</a:t>
            </a:r>
          </a:p>
        </p:txBody>
      </p:sp>
      <p:sp>
        <p:nvSpPr>
          <p:cNvPr id="9" name="Rectangle 8"/>
          <p:cNvSpPr/>
          <p:nvPr/>
        </p:nvSpPr>
        <p:spPr>
          <a:xfrm>
            <a:off x="7068852" y="4169188"/>
            <a:ext cx="1961819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Does it need to release</a:t>
            </a:r>
            <a:br>
              <a:rPr lang="en-US" sz="1400" dirty="0"/>
            </a:br>
            <a:r>
              <a:rPr lang="en-US" sz="1400" dirty="0"/>
              <a:t>into production?</a:t>
            </a:r>
          </a:p>
        </p:txBody>
      </p:sp>
      <p:sp>
        <p:nvSpPr>
          <p:cNvPr id="10" name="Rectangle 9"/>
          <p:cNvSpPr/>
          <p:nvPr/>
        </p:nvSpPr>
        <p:spPr>
          <a:xfrm>
            <a:off x="1545528" y="4469952"/>
            <a:ext cx="3376593" cy="4801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Is the technology/architecture unfamiliar</a:t>
            </a:r>
            <a:br>
              <a:rPr lang="en-US" sz="1400" dirty="0"/>
            </a:br>
            <a:r>
              <a:rPr lang="en-US" sz="1400" dirty="0"/>
              <a:t>to the customer?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562072" y="3401495"/>
            <a:ext cx="3278141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Is there uncertainty about the </a:t>
            </a:r>
            <a:br>
              <a:rPr lang="en-US" sz="1400" dirty="0"/>
            </a:br>
            <a:r>
              <a:rPr lang="en-US" sz="1400" dirty="0"/>
              <a:t>recommended technology/architecture?</a:t>
            </a:r>
          </a:p>
        </p:txBody>
      </p:sp>
      <p:cxnSp>
        <p:nvCxnSpPr>
          <p:cNvPr id="13" name="Elbow Connector 12"/>
          <p:cNvCxnSpPr>
            <a:stCxn id="76" idx="3"/>
            <a:endCxn id="9" idx="0"/>
          </p:cNvCxnSpPr>
          <p:nvPr/>
        </p:nvCxnSpPr>
        <p:spPr>
          <a:xfrm>
            <a:off x="5826154" y="2760839"/>
            <a:ext cx="2223608" cy="1408349"/>
          </a:xfrm>
          <a:prstGeom prst="bentConnector2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5826154" y="2727178"/>
            <a:ext cx="433837" cy="2862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/>
              <a:t>yes</a:t>
            </a:r>
            <a:endParaRPr lang="en-US" sz="1400" dirty="0"/>
          </a:p>
        </p:txBody>
      </p:sp>
      <p:cxnSp>
        <p:nvCxnSpPr>
          <p:cNvPr id="18" name="Elbow Connector 17"/>
          <p:cNvCxnSpPr>
            <a:stCxn id="79" idx="3"/>
            <a:endCxn id="9" idx="0"/>
          </p:cNvCxnSpPr>
          <p:nvPr/>
        </p:nvCxnSpPr>
        <p:spPr>
          <a:xfrm>
            <a:off x="5826153" y="3751386"/>
            <a:ext cx="2223609" cy="417802"/>
          </a:xfrm>
          <a:prstGeom prst="bentConnector2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5826153" y="3752001"/>
            <a:ext cx="433837" cy="2862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/>
              <a:t>yes</a:t>
            </a:r>
            <a:endParaRPr lang="en-US" sz="1400" dirty="0"/>
          </a:p>
        </p:txBody>
      </p:sp>
      <p:cxnSp>
        <p:nvCxnSpPr>
          <p:cNvPr id="20" name="Elbow Connector 19"/>
          <p:cNvCxnSpPr/>
          <p:nvPr/>
        </p:nvCxnSpPr>
        <p:spPr>
          <a:xfrm rot="16200000" flipH="1">
            <a:off x="7863352" y="4774404"/>
            <a:ext cx="524090" cy="249182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8898201" y="4385070"/>
            <a:ext cx="386644" cy="2862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/>
              <a:t>no</a:t>
            </a:r>
            <a:endParaRPr lang="en-US" sz="1400" dirty="0"/>
          </a:p>
        </p:txBody>
      </p:sp>
      <p:sp>
        <p:nvSpPr>
          <p:cNvPr id="22" name="Rectangle 21"/>
          <p:cNvSpPr/>
          <p:nvPr/>
        </p:nvSpPr>
        <p:spPr>
          <a:xfrm>
            <a:off x="9507855" y="5284210"/>
            <a:ext cx="2224776" cy="313932"/>
          </a:xfrm>
          <a:prstGeom prst="rect">
            <a:avLst/>
          </a:prstGeom>
          <a:ln w="28575">
            <a:solidFill>
              <a:srgbClr val="107BD4"/>
            </a:solidFill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/>
              <a:t>Build Proof of Concept</a:t>
            </a:r>
          </a:p>
        </p:txBody>
      </p:sp>
      <p:sp>
        <p:nvSpPr>
          <p:cNvPr id="24" name="Rectangle 23"/>
          <p:cNvSpPr/>
          <p:nvPr/>
        </p:nvSpPr>
        <p:spPr>
          <a:xfrm>
            <a:off x="7954564" y="4578969"/>
            <a:ext cx="433837" cy="2862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/>
              <a:t>yes</a:t>
            </a:r>
            <a:endParaRPr lang="en-US" sz="1400" dirty="0"/>
          </a:p>
        </p:txBody>
      </p:sp>
      <p:sp>
        <p:nvSpPr>
          <p:cNvPr id="25" name="Rectangle 24"/>
          <p:cNvSpPr/>
          <p:nvPr/>
        </p:nvSpPr>
        <p:spPr>
          <a:xfrm>
            <a:off x="7723241" y="5284210"/>
            <a:ext cx="1257075" cy="313932"/>
          </a:xfrm>
          <a:prstGeom prst="rect">
            <a:avLst/>
          </a:prstGeom>
          <a:ln w="28575">
            <a:solidFill>
              <a:srgbClr val="107BD4"/>
            </a:solidFill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/>
              <a:t>Build a Pilot</a:t>
            </a:r>
          </a:p>
        </p:txBody>
      </p:sp>
      <p:cxnSp>
        <p:nvCxnSpPr>
          <p:cNvPr id="33" name="Elbow Connector 32"/>
          <p:cNvCxnSpPr>
            <a:stCxn id="85" idx="3"/>
            <a:endCxn id="9" idx="1"/>
          </p:cNvCxnSpPr>
          <p:nvPr/>
        </p:nvCxnSpPr>
        <p:spPr>
          <a:xfrm flipV="1">
            <a:off x="5822205" y="4409254"/>
            <a:ext cx="1246647" cy="25409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5784838" y="4600834"/>
            <a:ext cx="467785" cy="2862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yes</a:t>
            </a:r>
          </a:p>
        </p:txBody>
      </p:sp>
      <p:cxnSp>
        <p:nvCxnSpPr>
          <p:cNvPr id="36" name="Elbow Connector 35"/>
          <p:cNvCxnSpPr>
            <a:stCxn id="9" idx="3"/>
            <a:endCxn id="22" idx="0"/>
          </p:cNvCxnSpPr>
          <p:nvPr/>
        </p:nvCxnSpPr>
        <p:spPr>
          <a:xfrm>
            <a:off x="9030671" y="4409254"/>
            <a:ext cx="1589572" cy="874956"/>
          </a:xfrm>
          <a:prstGeom prst="bentConnector2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469870" y="1258765"/>
            <a:ext cx="1024918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When choosing between implementing a Proof of Concept (POC) or a pilot for a given scope, consider the following questions to help you make your decision:</a:t>
            </a:r>
          </a:p>
        </p:txBody>
      </p:sp>
      <p:sp>
        <p:nvSpPr>
          <p:cNvPr id="42" name="Left Brace 41"/>
          <p:cNvSpPr/>
          <p:nvPr/>
        </p:nvSpPr>
        <p:spPr>
          <a:xfrm>
            <a:off x="1159458" y="2513936"/>
            <a:ext cx="423471" cy="2230475"/>
          </a:xfrm>
          <a:prstGeom prst="leftBrace">
            <a:avLst/>
          </a:prstGeom>
          <a:ln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3634239" y="5565998"/>
            <a:ext cx="2536272" cy="535531"/>
          </a:xfrm>
          <a:prstGeom prst="rect">
            <a:avLst/>
          </a:prstGeom>
          <a:ln w="28575">
            <a:solidFill>
              <a:srgbClr val="107BD4"/>
            </a:solidFill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/>
              <a:t>Build neither POC or Pilot,</a:t>
            </a:r>
            <a:br>
              <a:rPr lang="en-US" sz="1600" dirty="0"/>
            </a:br>
            <a:r>
              <a:rPr lang="en-US" sz="1600" dirty="0"/>
              <a:t>deliver as part of solution</a:t>
            </a:r>
          </a:p>
        </p:txBody>
      </p:sp>
      <p:sp>
        <p:nvSpPr>
          <p:cNvPr id="44" name="Rectangle 43"/>
          <p:cNvSpPr/>
          <p:nvPr/>
        </p:nvSpPr>
        <p:spPr>
          <a:xfrm>
            <a:off x="5237725" y="3058167"/>
            <a:ext cx="386644" cy="2862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/>
              <a:t>no</a:t>
            </a:r>
            <a:endParaRPr lang="en-US" sz="1400" dirty="0"/>
          </a:p>
        </p:txBody>
      </p:sp>
      <p:cxnSp>
        <p:nvCxnSpPr>
          <p:cNvPr id="45" name="Elbow Connector 44"/>
          <p:cNvCxnSpPr>
            <a:stCxn id="76" idx="2"/>
            <a:endCxn id="43" idx="0"/>
          </p:cNvCxnSpPr>
          <p:nvPr/>
        </p:nvCxnSpPr>
        <p:spPr>
          <a:xfrm rot="5400000">
            <a:off x="3961686" y="3948431"/>
            <a:ext cx="2558257" cy="676877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Diamond 75"/>
          <p:cNvSpPr/>
          <p:nvPr/>
        </p:nvSpPr>
        <p:spPr bwMode="auto">
          <a:xfrm>
            <a:off x="5332349" y="2513936"/>
            <a:ext cx="493805" cy="493805"/>
          </a:xfrm>
          <a:prstGeom prst="diamond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9" name="Diamond 78"/>
          <p:cNvSpPr/>
          <p:nvPr/>
        </p:nvSpPr>
        <p:spPr bwMode="auto">
          <a:xfrm>
            <a:off x="5332348" y="3504483"/>
            <a:ext cx="493805" cy="493805"/>
          </a:xfrm>
          <a:prstGeom prst="diamond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91" name="Elbow Connector 90"/>
          <p:cNvCxnSpPr>
            <a:stCxn id="79" idx="2"/>
            <a:endCxn id="43" idx="0"/>
          </p:cNvCxnSpPr>
          <p:nvPr/>
        </p:nvCxnSpPr>
        <p:spPr>
          <a:xfrm rot="5400000">
            <a:off x="4456958" y="4443705"/>
            <a:ext cx="1567710" cy="676876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Elbow Connector 107"/>
          <p:cNvCxnSpPr>
            <a:cxnSpLocks/>
            <a:stCxn id="85" idx="2"/>
            <a:endCxn id="43" idx="0"/>
          </p:cNvCxnSpPr>
          <p:nvPr/>
        </p:nvCxnSpPr>
        <p:spPr>
          <a:xfrm rot="5400000">
            <a:off x="4910968" y="4901662"/>
            <a:ext cx="655743" cy="672928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Rectangle 109"/>
          <p:cNvSpPr/>
          <p:nvPr/>
        </p:nvSpPr>
        <p:spPr>
          <a:xfrm>
            <a:off x="5229255" y="3921137"/>
            <a:ext cx="386644" cy="2862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/>
              <a:t>no</a:t>
            </a:r>
            <a:endParaRPr lang="en-US" sz="1400" dirty="0"/>
          </a:p>
        </p:txBody>
      </p:sp>
      <p:sp>
        <p:nvSpPr>
          <p:cNvPr id="111" name="Rectangle 110"/>
          <p:cNvSpPr/>
          <p:nvPr/>
        </p:nvSpPr>
        <p:spPr>
          <a:xfrm>
            <a:off x="5201482" y="4951894"/>
            <a:ext cx="386644" cy="2862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/>
              <a:t>no</a:t>
            </a:r>
            <a:endParaRPr lang="en-US" sz="1400" dirty="0"/>
          </a:p>
        </p:txBody>
      </p:sp>
      <p:cxnSp>
        <p:nvCxnSpPr>
          <p:cNvPr id="115" name="Elbow Connector 114"/>
          <p:cNvCxnSpPr>
            <a:stCxn id="7" idx="3"/>
            <a:endCxn id="76" idx="1"/>
          </p:cNvCxnSpPr>
          <p:nvPr/>
        </p:nvCxnSpPr>
        <p:spPr>
          <a:xfrm>
            <a:off x="4143248" y="2637340"/>
            <a:ext cx="1189101" cy="123499"/>
          </a:xfrm>
          <a:prstGeom prst="bentConnector3">
            <a:avLst/>
          </a:prstGeom>
          <a:ln w="1905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Elbow Connector 115"/>
          <p:cNvCxnSpPr>
            <a:stCxn id="12" idx="3"/>
            <a:endCxn id="79" idx="1"/>
          </p:cNvCxnSpPr>
          <p:nvPr/>
        </p:nvCxnSpPr>
        <p:spPr>
          <a:xfrm>
            <a:off x="4840213" y="3641561"/>
            <a:ext cx="492135" cy="109825"/>
          </a:xfrm>
          <a:prstGeom prst="bentConnector3">
            <a:avLst/>
          </a:prstGeom>
          <a:ln w="1905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Elbow Connector 118"/>
          <p:cNvCxnSpPr>
            <a:cxnSpLocks/>
            <a:endCxn id="85" idx="1"/>
          </p:cNvCxnSpPr>
          <p:nvPr/>
        </p:nvCxnSpPr>
        <p:spPr>
          <a:xfrm>
            <a:off x="4922121" y="4578969"/>
            <a:ext cx="406279" cy="84384"/>
          </a:xfrm>
          <a:prstGeom prst="bentConnector3">
            <a:avLst/>
          </a:prstGeom>
          <a:ln w="1905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Diamond 84"/>
          <p:cNvSpPr/>
          <p:nvPr/>
        </p:nvSpPr>
        <p:spPr bwMode="auto">
          <a:xfrm>
            <a:off x="5328400" y="4416450"/>
            <a:ext cx="493805" cy="493805"/>
          </a:xfrm>
          <a:prstGeom prst="diamond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1538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your </a:t>
            </a:r>
            <a:r>
              <a:rPr lang="en-US" b="1" dirty="0"/>
              <a:t>proven practices </a:t>
            </a:r>
            <a:r>
              <a:rPr lang="en-US" dirty="0"/>
              <a:t>for delivering an ADS?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E8643F-DB23-4DB8-B166-C17A5682E2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74" r="17081"/>
          <a:stretch/>
        </p:blipFill>
        <p:spPr>
          <a:xfrm>
            <a:off x="6096000" y="-190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89214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34BB74-1C29-4A89-BFD8-391FE9240A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63511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latin typeface="+mn-lt"/>
              </a:rPr>
              <a:t>Email the meeting notes and a draft of the vision and </a:t>
            </a:r>
            <a:br>
              <a:rPr lang="en-US" sz="2400" dirty="0">
                <a:latin typeface="+mn-lt"/>
              </a:rPr>
            </a:br>
            <a:r>
              <a:rPr lang="en-US" sz="2400" dirty="0">
                <a:latin typeface="+mn-lt"/>
              </a:rPr>
              <a:t>scope to the ADS participants. </a:t>
            </a:r>
          </a:p>
          <a:p>
            <a:pPr marL="0" indent="0">
              <a:buNone/>
            </a:pPr>
            <a:endParaRPr lang="en-US" sz="2400" dirty="0">
              <a:latin typeface="+mn-lt"/>
            </a:endParaRPr>
          </a:p>
          <a:p>
            <a:pPr marL="0" indent="0">
              <a:buNone/>
            </a:pPr>
            <a:r>
              <a:rPr lang="en-US" sz="2400" dirty="0">
                <a:latin typeface="+mn-lt"/>
              </a:rPr>
              <a:t>Include: </a:t>
            </a:r>
          </a:p>
          <a:p>
            <a:r>
              <a:rPr lang="en-US" sz="2400" dirty="0">
                <a:latin typeface="+mn-lt"/>
              </a:rPr>
              <a:t>Photos of the board(s) </a:t>
            </a:r>
          </a:p>
          <a:p>
            <a:r>
              <a:rPr lang="en-US" sz="2400" dirty="0">
                <a:latin typeface="+mn-lt"/>
              </a:rPr>
              <a:t>Key decisions made </a:t>
            </a:r>
          </a:p>
          <a:p>
            <a:r>
              <a:rPr lang="en-US" sz="2400" dirty="0">
                <a:latin typeface="+mn-lt"/>
              </a:rPr>
              <a:t>Document: </a:t>
            </a:r>
          </a:p>
          <a:p>
            <a:pPr marL="914400" lvl="1" indent="-339725">
              <a:buFont typeface="Courier New" panose="02070309020205020404" pitchFamily="49" charset="0"/>
              <a:buChar char="o"/>
              <a:tabLst>
                <a:tab pos="858838" algn="l"/>
              </a:tabLst>
            </a:pPr>
            <a:r>
              <a:rPr lang="en-US" sz="2000" dirty="0"/>
              <a:t>Requirements and concerns</a:t>
            </a:r>
          </a:p>
          <a:p>
            <a:pPr marL="914400" lvl="1" indent="-339725">
              <a:buFont typeface="Courier New" panose="02070309020205020404" pitchFamily="49" charset="0"/>
              <a:buChar char="o"/>
              <a:tabLst>
                <a:tab pos="858838" algn="l"/>
              </a:tabLst>
            </a:pPr>
            <a:r>
              <a:rPr lang="en-US" sz="2000" dirty="0"/>
              <a:t>Implementation plan</a:t>
            </a:r>
          </a:p>
          <a:p>
            <a:pPr marL="914400" lvl="1" indent="-339725">
              <a:buFont typeface="Courier New" panose="02070309020205020404" pitchFamily="49" charset="0"/>
              <a:buChar char="o"/>
              <a:tabLst>
                <a:tab pos="858838" algn="l"/>
              </a:tabLst>
            </a:pPr>
            <a:r>
              <a:rPr lang="en-US" sz="2000" dirty="0"/>
              <a:t>Next steps and action items </a:t>
            </a:r>
            <a:endParaRPr lang="en-US" sz="100" dirty="0"/>
          </a:p>
          <a:p>
            <a:r>
              <a:rPr lang="en-US" sz="2400" dirty="0">
                <a:latin typeface="+mn-lt"/>
              </a:rPr>
              <a:t>A formal illustration of the current state and proposed solution </a:t>
            </a:r>
            <a:br>
              <a:rPr lang="en-US" sz="2400" dirty="0">
                <a:latin typeface="+mn-lt"/>
              </a:rPr>
            </a:br>
            <a:r>
              <a:rPr lang="en-US" sz="2400" dirty="0">
                <a:latin typeface="+mn-lt"/>
              </a:rPr>
              <a:t>in PowerPoint or Visio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082119-0193-4049-AA77-059AD6F90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Follow-up documentation</a:t>
            </a:r>
          </a:p>
        </p:txBody>
      </p:sp>
    </p:spTree>
    <p:extLst>
      <p:ext uri="{BB962C8B-B14F-4D97-AF65-F5344CB8AC3E}">
        <p14:creationId xmlns:p14="http://schemas.microsoft.com/office/powerpoint/2010/main" val="174020959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EED3FE-76AA-45A8-9180-6716F6DBF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the ADS Checklist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699F4C-9866-4B4B-8C81-4D119FA460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8929" y="1304986"/>
            <a:ext cx="11652250" cy="49213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400" dirty="0">
                <a:latin typeface="+mn-lt"/>
              </a:rPr>
              <a:t>During the ADS, you and your customer planned a high-level architecture and conceptual design for a solution that addresses their organization’s business goals and technical requirements. After the ADS, you’ll deliver the following: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2000" dirty="0">
                <a:latin typeface="+mn-lt"/>
              </a:rPr>
              <a:t>Summary of the ADS engagement with customer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2000" dirty="0">
                <a:latin typeface="+mn-lt"/>
              </a:rPr>
              <a:t>A proposed timeline of solution deliverables, including deliverables for POC or pilot if applicable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2000" dirty="0">
                <a:latin typeface="+mn-lt"/>
              </a:rPr>
              <a:t>Final architecture diagrams for customer to sign off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2000" dirty="0">
                <a:latin typeface="+mn-lt"/>
              </a:rPr>
              <a:t>Special areas of concern, such as security, compliance, and compatibility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2000" dirty="0">
                <a:latin typeface="+mn-lt"/>
              </a:rPr>
              <a:t>Proposed Microsoft and open source/3rd party technologies to be used for the solution, listing any trade-offs amongst differing technology options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2000" dirty="0">
                <a:latin typeface="+mn-lt"/>
              </a:rPr>
              <a:t>Complete deployment plan with specific examples, covering development, staging, and production targets where applicable</a:t>
            </a:r>
          </a:p>
          <a:p>
            <a:pPr marL="457200" indent="-457200">
              <a:spcAft>
                <a:spcPts val="600"/>
              </a:spcAft>
              <a:buClr>
                <a:srgbClr val="107BD4"/>
              </a:buClr>
              <a:buFont typeface="Wingdings" charset="2"/>
              <a:buChar char="q"/>
            </a:pPr>
            <a:r>
              <a:rPr lang="en-US" sz="2000" dirty="0">
                <a:latin typeface="+mn-lt"/>
              </a:rPr>
              <a:t>Showcase of the capabilities of your solution to deliver business value on premises 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and/or the cloud</a:t>
            </a:r>
          </a:p>
        </p:txBody>
      </p:sp>
    </p:spTree>
    <p:extLst>
      <p:ext uri="{BB962C8B-B14F-4D97-AF65-F5344CB8AC3E}">
        <p14:creationId xmlns:p14="http://schemas.microsoft.com/office/powerpoint/2010/main" val="3999981063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your </a:t>
            </a:r>
            <a:br>
              <a:rPr lang="en-US" dirty="0"/>
            </a:br>
            <a:r>
              <a:rPr lang="en-US" b="1" dirty="0"/>
              <a:t>proven practices </a:t>
            </a:r>
            <a:r>
              <a:rPr lang="en-US" dirty="0"/>
              <a:t>when following up after an ADS?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B3366F-23E9-4E2F-979D-168742ADF9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74" r="17081"/>
          <a:stretch/>
        </p:blipFill>
        <p:spPr>
          <a:xfrm>
            <a:off x="6096000" y="-190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66453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Abstract and learning objectives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86F9F9-39B5-4CE6-AF48-9ADAE40EA728}"/>
              </a:ext>
            </a:extLst>
          </p:cNvPr>
          <p:cNvSpPr txBox="1"/>
          <p:nvPr/>
        </p:nvSpPr>
        <p:spPr>
          <a:xfrm>
            <a:off x="340285" y="1741246"/>
            <a:ext cx="9564003" cy="179126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/>
              <a:t>Abstract </a:t>
            </a:r>
            <a:br>
              <a:rPr lang="en-US" sz="3600" dirty="0"/>
            </a:br>
            <a:r>
              <a:rPr lang="en-US" sz="2400" dirty="0">
                <a:cs typeface="Segoe UI Semilight" panose="020B0402040204020203" pitchFamily="34" charset="0"/>
              </a:rPr>
              <a:t>A facilitated discussion around top Architecture Design Session (ADS) tips &amp; tricks, this session focuses on what makes a great ADS, from requirements collection to architecture. </a:t>
            </a:r>
            <a:endParaRPr lang="en-US" sz="2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C25CF5-6F94-41C5-B7A3-6E66A81D1E7B}"/>
              </a:ext>
            </a:extLst>
          </p:cNvPr>
          <p:cNvSpPr/>
          <p:nvPr/>
        </p:nvSpPr>
        <p:spPr>
          <a:xfrm>
            <a:off x="451125" y="3951690"/>
            <a:ext cx="10431382" cy="2086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en-US" sz="3600" dirty="0"/>
              <a:t>Learning objectives</a:t>
            </a:r>
          </a:p>
          <a:p>
            <a:pPr marL="287338" indent="-287338" fontAlgn="ctr">
              <a:buFont typeface="Arial" panose="020B0604020202020204" pitchFamily="34" charset="0"/>
              <a:buChar char="•"/>
            </a:pPr>
            <a:r>
              <a:rPr lang="en-US" sz="2400" dirty="0"/>
              <a:t>Analyze useful ADS techniques and when to use them. </a:t>
            </a:r>
          </a:p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sz="2400" dirty="0"/>
              <a:t>Provide suggestions on ways to improve practices in delivering an ADS. </a:t>
            </a:r>
          </a:p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sz="2400" dirty="0"/>
              <a:t>Propose methods of evaluating and coaching peers in delivering an ADS.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72880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7784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58449" y="2018213"/>
            <a:ext cx="4849171" cy="1292662"/>
          </a:xfrm>
        </p:spPr>
        <p:txBody>
          <a:bodyPr/>
          <a:lstStyle/>
          <a:p>
            <a:r>
              <a:rPr lang="en-US" sz="1800" dirty="0"/>
              <a:t>An Architecture Design Session (ADS) is a one- to multi-day engagement driven by technical sales that maps technical solutions to customer opportunities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</a:t>
            </a:r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6" b="12506"/>
          <a:stretch>
            <a:fillRect/>
          </a:stretch>
        </p:blipFill>
        <p:spPr/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DEAED42-76C0-4E44-A2EF-1DA85ED2FA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74" r="17081"/>
          <a:stretch/>
        </p:blipFill>
        <p:spPr>
          <a:xfrm>
            <a:off x="6096000" y="-190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74198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6">
            <a:extLst>
              <a:ext uri="{FF2B5EF4-FFF2-40B4-BE49-F238E27FC236}">
                <a16:creationId xmlns:a16="http://schemas.microsoft.com/office/drawing/2014/main" id="{0ECFF0C9-E3D4-4ADA-8A80-1E5189FD3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 for success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7A850B-3B64-49BE-B72C-F588291C8123}"/>
              </a:ext>
            </a:extLst>
          </p:cNvPr>
          <p:cNvSpPr txBox="1"/>
          <p:nvPr/>
        </p:nvSpPr>
        <p:spPr>
          <a:xfrm>
            <a:off x="622889" y="3653393"/>
            <a:ext cx="3105615" cy="208364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1200"/>
              </a:spcAft>
            </a:pP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1. Preparation</a:t>
            </a: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You will need significant time for planning prior to the engagement and for collaboration during the engagement.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BE9954-420C-45C9-9C4E-6D9F76146ECF}"/>
              </a:ext>
            </a:extLst>
          </p:cNvPr>
          <p:cNvSpPr txBox="1"/>
          <p:nvPr/>
        </p:nvSpPr>
        <p:spPr>
          <a:xfrm>
            <a:off x="4296399" y="3653393"/>
            <a:ext cx="3397943" cy="2332946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1200"/>
              </a:spcAft>
            </a:pP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2. Delivery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You will identify the opportunity and current state, whiteboard and develop possible solutions for the future state, and propose an implementation plan.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354E66-F908-4DB8-A35E-ECC4B93616B8}"/>
              </a:ext>
            </a:extLst>
          </p:cNvPr>
          <p:cNvSpPr txBox="1"/>
          <p:nvPr/>
        </p:nvSpPr>
        <p:spPr>
          <a:xfrm>
            <a:off x="8463496" y="3704000"/>
            <a:ext cx="3105615" cy="1585049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1200"/>
              </a:spcAft>
            </a:pP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3. Follow-up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An ADS is one effective way to land on a shared vision and scope. </a:t>
            </a:r>
          </a:p>
        </p:txBody>
      </p:sp>
      <p:sp>
        <p:nvSpPr>
          <p:cNvPr id="14" name="Trackers_EADF" title="Icon of a clipboard with a checklist on it">
            <a:extLst>
              <a:ext uri="{FF2B5EF4-FFF2-40B4-BE49-F238E27FC236}">
                <a16:creationId xmlns:a16="http://schemas.microsoft.com/office/drawing/2014/main" id="{E6BAD5E2-DEBE-453E-89DC-342524C25C5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805600" y="2415573"/>
            <a:ext cx="554821" cy="756523"/>
          </a:xfrm>
          <a:custGeom>
            <a:avLst/>
            <a:gdLst>
              <a:gd name="T0" fmla="*/ 1000 w 2750"/>
              <a:gd name="T1" fmla="*/ 375 h 3750"/>
              <a:gd name="T2" fmla="*/ 1375 w 2750"/>
              <a:gd name="T3" fmla="*/ 0 h 3750"/>
              <a:gd name="T4" fmla="*/ 1750 w 2750"/>
              <a:gd name="T5" fmla="*/ 375 h 3750"/>
              <a:gd name="T6" fmla="*/ 1750 w 2750"/>
              <a:gd name="T7" fmla="*/ 500 h 3750"/>
              <a:gd name="T8" fmla="*/ 2250 w 2750"/>
              <a:gd name="T9" fmla="*/ 500 h 3750"/>
              <a:gd name="T10" fmla="*/ 2250 w 2750"/>
              <a:gd name="T11" fmla="*/ 1000 h 3750"/>
              <a:gd name="T12" fmla="*/ 500 w 2750"/>
              <a:gd name="T13" fmla="*/ 1000 h 3750"/>
              <a:gd name="T14" fmla="*/ 500 w 2750"/>
              <a:gd name="T15" fmla="*/ 500 h 3750"/>
              <a:gd name="T16" fmla="*/ 1000 w 2750"/>
              <a:gd name="T17" fmla="*/ 500 h 3750"/>
              <a:gd name="T18" fmla="*/ 1000 w 2750"/>
              <a:gd name="T19" fmla="*/ 375 h 3750"/>
              <a:gd name="T20" fmla="*/ 500 w 2750"/>
              <a:gd name="T21" fmla="*/ 500 h 3750"/>
              <a:gd name="T22" fmla="*/ 0 w 2750"/>
              <a:gd name="T23" fmla="*/ 500 h 3750"/>
              <a:gd name="T24" fmla="*/ 0 w 2750"/>
              <a:gd name="T25" fmla="*/ 3750 h 3750"/>
              <a:gd name="T26" fmla="*/ 2750 w 2750"/>
              <a:gd name="T27" fmla="*/ 3750 h 3750"/>
              <a:gd name="T28" fmla="*/ 2750 w 2750"/>
              <a:gd name="T29" fmla="*/ 500 h 3750"/>
              <a:gd name="T30" fmla="*/ 2250 w 2750"/>
              <a:gd name="T31" fmla="*/ 500 h 3750"/>
              <a:gd name="T32" fmla="*/ 2375 w 2750"/>
              <a:gd name="T33" fmla="*/ 1750 h 3750"/>
              <a:gd name="T34" fmla="*/ 1375 w 2750"/>
              <a:gd name="T35" fmla="*/ 1750 h 3750"/>
              <a:gd name="T36" fmla="*/ 2375 w 2750"/>
              <a:gd name="T37" fmla="*/ 2500 h 3750"/>
              <a:gd name="T38" fmla="*/ 1375 w 2750"/>
              <a:gd name="T39" fmla="*/ 2500 h 3750"/>
              <a:gd name="T40" fmla="*/ 2375 w 2750"/>
              <a:gd name="T41" fmla="*/ 3250 h 3750"/>
              <a:gd name="T42" fmla="*/ 1375 w 2750"/>
              <a:gd name="T43" fmla="*/ 3250 h 3750"/>
              <a:gd name="T44" fmla="*/ 500 w 2750"/>
              <a:gd name="T45" fmla="*/ 1500 h 3750"/>
              <a:gd name="T46" fmla="*/ 750 w 2750"/>
              <a:gd name="T47" fmla="*/ 1750 h 3750"/>
              <a:gd name="T48" fmla="*/ 1125 w 2750"/>
              <a:gd name="T49" fmla="*/ 1375 h 3750"/>
              <a:gd name="T50" fmla="*/ 500 w 2750"/>
              <a:gd name="T51" fmla="*/ 2250 h 3750"/>
              <a:gd name="T52" fmla="*/ 750 w 2750"/>
              <a:gd name="T53" fmla="*/ 2500 h 3750"/>
              <a:gd name="T54" fmla="*/ 1125 w 2750"/>
              <a:gd name="T55" fmla="*/ 2125 h 3750"/>
              <a:gd name="T56" fmla="*/ 500 w 2750"/>
              <a:gd name="T57" fmla="*/ 3000 h 3750"/>
              <a:gd name="T58" fmla="*/ 750 w 2750"/>
              <a:gd name="T59" fmla="*/ 3250 h 3750"/>
              <a:gd name="T60" fmla="*/ 1125 w 2750"/>
              <a:gd name="T61" fmla="*/ 2875 h 3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750" h="3750">
                <a:moveTo>
                  <a:pt x="1000" y="375"/>
                </a:moveTo>
                <a:cubicBezTo>
                  <a:pt x="1000" y="168"/>
                  <a:pt x="1168" y="0"/>
                  <a:pt x="1375" y="0"/>
                </a:cubicBezTo>
                <a:cubicBezTo>
                  <a:pt x="1582" y="0"/>
                  <a:pt x="1750" y="168"/>
                  <a:pt x="1750" y="375"/>
                </a:cubicBezTo>
                <a:cubicBezTo>
                  <a:pt x="1750" y="500"/>
                  <a:pt x="1750" y="500"/>
                  <a:pt x="1750" y="500"/>
                </a:cubicBezTo>
                <a:cubicBezTo>
                  <a:pt x="2250" y="500"/>
                  <a:pt x="2250" y="500"/>
                  <a:pt x="2250" y="500"/>
                </a:cubicBezTo>
                <a:cubicBezTo>
                  <a:pt x="2250" y="1000"/>
                  <a:pt x="2250" y="1000"/>
                  <a:pt x="2250" y="1000"/>
                </a:cubicBezTo>
                <a:cubicBezTo>
                  <a:pt x="500" y="1000"/>
                  <a:pt x="500" y="1000"/>
                  <a:pt x="500" y="1000"/>
                </a:cubicBezTo>
                <a:cubicBezTo>
                  <a:pt x="500" y="500"/>
                  <a:pt x="500" y="500"/>
                  <a:pt x="500" y="500"/>
                </a:cubicBezTo>
                <a:cubicBezTo>
                  <a:pt x="1000" y="500"/>
                  <a:pt x="1000" y="500"/>
                  <a:pt x="1000" y="500"/>
                </a:cubicBezTo>
                <a:lnTo>
                  <a:pt x="1000" y="375"/>
                </a:lnTo>
                <a:close/>
                <a:moveTo>
                  <a:pt x="500" y="500"/>
                </a:moveTo>
                <a:cubicBezTo>
                  <a:pt x="0" y="500"/>
                  <a:pt x="0" y="500"/>
                  <a:pt x="0" y="500"/>
                </a:cubicBezTo>
                <a:cubicBezTo>
                  <a:pt x="0" y="3750"/>
                  <a:pt x="0" y="3750"/>
                  <a:pt x="0" y="3750"/>
                </a:cubicBezTo>
                <a:cubicBezTo>
                  <a:pt x="2750" y="3750"/>
                  <a:pt x="2750" y="3750"/>
                  <a:pt x="2750" y="3750"/>
                </a:cubicBezTo>
                <a:cubicBezTo>
                  <a:pt x="2750" y="500"/>
                  <a:pt x="2750" y="500"/>
                  <a:pt x="2750" y="500"/>
                </a:cubicBezTo>
                <a:cubicBezTo>
                  <a:pt x="2250" y="500"/>
                  <a:pt x="2250" y="500"/>
                  <a:pt x="2250" y="500"/>
                </a:cubicBezTo>
                <a:moveTo>
                  <a:pt x="2375" y="1750"/>
                </a:moveTo>
                <a:cubicBezTo>
                  <a:pt x="1375" y="1750"/>
                  <a:pt x="1375" y="1750"/>
                  <a:pt x="1375" y="1750"/>
                </a:cubicBezTo>
                <a:moveTo>
                  <a:pt x="2375" y="2500"/>
                </a:moveTo>
                <a:cubicBezTo>
                  <a:pt x="1375" y="2500"/>
                  <a:pt x="1375" y="2500"/>
                  <a:pt x="1375" y="2500"/>
                </a:cubicBezTo>
                <a:moveTo>
                  <a:pt x="2375" y="3250"/>
                </a:moveTo>
                <a:cubicBezTo>
                  <a:pt x="1375" y="3250"/>
                  <a:pt x="1375" y="3250"/>
                  <a:pt x="1375" y="3250"/>
                </a:cubicBezTo>
                <a:moveTo>
                  <a:pt x="500" y="1500"/>
                </a:moveTo>
                <a:cubicBezTo>
                  <a:pt x="750" y="1750"/>
                  <a:pt x="750" y="1750"/>
                  <a:pt x="750" y="1750"/>
                </a:cubicBezTo>
                <a:cubicBezTo>
                  <a:pt x="1125" y="1375"/>
                  <a:pt x="1125" y="1375"/>
                  <a:pt x="1125" y="1375"/>
                </a:cubicBezTo>
                <a:moveTo>
                  <a:pt x="500" y="2250"/>
                </a:moveTo>
                <a:cubicBezTo>
                  <a:pt x="750" y="2500"/>
                  <a:pt x="750" y="2500"/>
                  <a:pt x="750" y="2500"/>
                </a:cubicBezTo>
                <a:cubicBezTo>
                  <a:pt x="1125" y="2125"/>
                  <a:pt x="1125" y="2125"/>
                  <a:pt x="1125" y="2125"/>
                </a:cubicBezTo>
                <a:moveTo>
                  <a:pt x="500" y="3000"/>
                </a:moveTo>
                <a:cubicBezTo>
                  <a:pt x="750" y="3250"/>
                  <a:pt x="750" y="3250"/>
                  <a:pt x="750" y="3250"/>
                </a:cubicBezTo>
                <a:cubicBezTo>
                  <a:pt x="1125" y="2875"/>
                  <a:pt x="1125" y="2875"/>
                  <a:pt x="1125" y="2875"/>
                </a:cubicBezTo>
              </a:path>
            </a:pathLst>
          </a:custGeom>
          <a:noFill/>
          <a:ln w="15875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CRMArticles_EFF5" title="Icon of two documents stacked together with writing on them">
            <a:extLst>
              <a:ext uri="{FF2B5EF4-FFF2-40B4-BE49-F238E27FC236}">
                <a16:creationId xmlns:a16="http://schemas.microsoft.com/office/drawing/2014/main" id="{284BC5C7-3350-408B-99C6-7CF923C1AAC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9506267" y="2415573"/>
            <a:ext cx="655372" cy="756523"/>
          </a:xfrm>
          <a:custGeom>
            <a:avLst/>
            <a:gdLst>
              <a:gd name="T0" fmla="*/ 551 w 3583"/>
              <a:gd name="T1" fmla="*/ 3585 h 4136"/>
              <a:gd name="T2" fmla="*/ 0 w 3583"/>
              <a:gd name="T3" fmla="*/ 3585 h 4136"/>
              <a:gd name="T4" fmla="*/ 0 w 3583"/>
              <a:gd name="T5" fmla="*/ 0 h 4136"/>
              <a:gd name="T6" fmla="*/ 3033 w 3583"/>
              <a:gd name="T7" fmla="*/ 0 h 4136"/>
              <a:gd name="T8" fmla="*/ 3033 w 3583"/>
              <a:gd name="T9" fmla="*/ 1103 h 4136"/>
              <a:gd name="T10" fmla="*/ 2480 w 3583"/>
              <a:gd name="T11" fmla="*/ 551 h 4136"/>
              <a:gd name="T12" fmla="*/ 2480 w 3583"/>
              <a:gd name="T13" fmla="*/ 1654 h 4136"/>
              <a:gd name="T14" fmla="*/ 3583 w 3583"/>
              <a:gd name="T15" fmla="*/ 1654 h 4136"/>
              <a:gd name="T16" fmla="*/ 3583 w 3583"/>
              <a:gd name="T17" fmla="*/ 1654 h 4136"/>
              <a:gd name="T18" fmla="*/ 2480 w 3583"/>
              <a:gd name="T19" fmla="*/ 551 h 4136"/>
              <a:gd name="T20" fmla="*/ 551 w 3583"/>
              <a:gd name="T21" fmla="*/ 551 h 4136"/>
              <a:gd name="T22" fmla="*/ 551 w 3583"/>
              <a:gd name="T23" fmla="*/ 4136 h 4136"/>
              <a:gd name="T24" fmla="*/ 3583 w 3583"/>
              <a:gd name="T25" fmla="*/ 4136 h 4136"/>
              <a:gd name="T26" fmla="*/ 3583 w 3583"/>
              <a:gd name="T27" fmla="*/ 1654 h 4136"/>
              <a:gd name="T28" fmla="*/ 965 w 3583"/>
              <a:gd name="T29" fmla="*/ 2757 h 4136"/>
              <a:gd name="T30" fmla="*/ 2894 w 3583"/>
              <a:gd name="T31" fmla="*/ 2757 h 4136"/>
              <a:gd name="T32" fmla="*/ 965 w 3583"/>
              <a:gd name="T33" fmla="*/ 2206 h 4136"/>
              <a:gd name="T34" fmla="*/ 2894 w 3583"/>
              <a:gd name="T35" fmla="*/ 2206 h 4136"/>
              <a:gd name="T36" fmla="*/ 965 w 3583"/>
              <a:gd name="T37" fmla="*/ 1654 h 4136"/>
              <a:gd name="T38" fmla="*/ 2068 w 3583"/>
              <a:gd name="T39" fmla="*/ 1654 h 4136"/>
              <a:gd name="T40" fmla="*/ 965 w 3583"/>
              <a:gd name="T41" fmla="*/ 1103 h 4136"/>
              <a:gd name="T42" fmla="*/ 2068 w 3583"/>
              <a:gd name="T43" fmla="*/ 1103 h 4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583" h="4136">
                <a:moveTo>
                  <a:pt x="551" y="3585"/>
                </a:moveTo>
                <a:lnTo>
                  <a:pt x="0" y="3585"/>
                </a:lnTo>
                <a:lnTo>
                  <a:pt x="0" y="0"/>
                </a:lnTo>
                <a:lnTo>
                  <a:pt x="3033" y="0"/>
                </a:lnTo>
                <a:lnTo>
                  <a:pt x="3033" y="1103"/>
                </a:lnTo>
                <a:moveTo>
                  <a:pt x="2480" y="551"/>
                </a:moveTo>
                <a:lnTo>
                  <a:pt x="2480" y="1654"/>
                </a:lnTo>
                <a:lnTo>
                  <a:pt x="3583" y="1654"/>
                </a:lnTo>
                <a:moveTo>
                  <a:pt x="3583" y="1654"/>
                </a:moveTo>
                <a:lnTo>
                  <a:pt x="2480" y="551"/>
                </a:lnTo>
                <a:lnTo>
                  <a:pt x="551" y="551"/>
                </a:lnTo>
                <a:lnTo>
                  <a:pt x="551" y="4136"/>
                </a:lnTo>
                <a:lnTo>
                  <a:pt x="3583" y="4136"/>
                </a:lnTo>
                <a:lnTo>
                  <a:pt x="3583" y="1654"/>
                </a:lnTo>
                <a:moveTo>
                  <a:pt x="965" y="2757"/>
                </a:moveTo>
                <a:lnTo>
                  <a:pt x="2894" y="2757"/>
                </a:lnTo>
                <a:moveTo>
                  <a:pt x="965" y="2206"/>
                </a:moveTo>
                <a:lnTo>
                  <a:pt x="2894" y="2206"/>
                </a:lnTo>
                <a:moveTo>
                  <a:pt x="965" y="1654"/>
                </a:moveTo>
                <a:lnTo>
                  <a:pt x="2068" y="1654"/>
                </a:lnTo>
                <a:moveTo>
                  <a:pt x="965" y="1103"/>
                </a:moveTo>
                <a:lnTo>
                  <a:pt x="2068" y="1103"/>
                </a:lnTo>
              </a:path>
            </a:pathLst>
          </a:custGeom>
          <a:noFill/>
          <a:ln w="15875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send" title="Icon of a paper airplane">
            <a:extLst>
              <a:ext uri="{FF2B5EF4-FFF2-40B4-BE49-F238E27FC236}">
                <a16:creationId xmlns:a16="http://schemas.microsoft.com/office/drawing/2014/main" id="{AC3947A3-54C0-4049-B1A9-4B608F890D67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448546" y="2508889"/>
            <a:ext cx="851088" cy="569891"/>
          </a:xfrm>
          <a:custGeom>
            <a:avLst/>
            <a:gdLst>
              <a:gd name="T0" fmla="*/ 18 w 227"/>
              <a:gd name="T1" fmla="*/ 5 h 152"/>
              <a:gd name="T2" fmla="*/ 227 w 227"/>
              <a:gd name="T3" fmla="*/ 76 h 152"/>
              <a:gd name="T4" fmla="*/ 0 w 227"/>
              <a:gd name="T5" fmla="*/ 152 h 152"/>
              <a:gd name="T6" fmla="*/ 26 w 227"/>
              <a:gd name="T7" fmla="*/ 76 h 152"/>
              <a:gd name="T8" fmla="*/ 5 w 227"/>
              <a:gd name="T9" fmla="*/ 17 h 152"/>
              <a:gd name="T10" fmla="*/ 5 w 227"/>
              <a:gd name="T11" fmla="*/ 17 h 152"/>
              <a:gd name="T12" fmla="*/ 0 w 227"/>
              <a:gd name="T13" fmla="*/ 0 h 152"/>
              <a:gd name="T14" fmla="*/ 18 w 227"/>
              <a:gd name="T15" fmla="*/ 5 h 152"/>
              <a:gd name="T16" fmla="*/ 26 w 227"/>
              <a:gd name="T17" fmla="*/ 76 h 152"/>
              <a:gd name="T18" fmla="*/ 227 w 227"/>
              <a:gd name="T19" fmla="*/ 76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27" h="152">
                <a:moveTo>
                  <a:pt x="18" y="5"/>
                </a:moveTo>
                <a:lnTo>
                  <a:pt x="227" y="76"/>
                </a:lnTo>
                <a:lnTo>
                  <a:pt x="0" y="152"/>
                </a:lnTo>
                <a:lnTo>
                  <a:pt x="26" y="76"/>
                </a:lnTo>
                <a:lnTo>
                  <a:pt x="5" y="17"/>
                </a:lnTo>
                <a:moveTo>
                  <a:pt x="5" y="17"/>
                </a:moveTo>
                <a:lnTo>
                  <a:pt x="0" y="0"/>
                </a:lnTo>
                <a:lnTo>
                  <a:pt x="18" y="5"/>
                </a:lnTo>
                <a:moveTo>
                  <a:pt x="26" y="76"/>
                </a:moveTo>
                <a:lnTo>
                  <a:pt x="227" y="76"/>
                </a:lnTo>
              </a:path>
            </a:pathLst>
          </a:custGeom>
          <a:noFill/>
          <a:ln w="15875" cap="sq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58843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86"/>
          <a:stretch/>
        </p:blipFill>
        <p:spPr>
          <a:xfrm>
            <a:off x="6096000" y="-1694985"/>
            <a:ext cx="6096000" cy="68580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21" r="16834"/>
          <a:stretch/>
        </p:blipFill>
        <p:spPr>
          <a:xfrm>
            <a:off x="-11151" y="-1694985"/>
            <a:ext cx="6096000" cy="68580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 bwMode="auto">
          <a:xfrm>
            <a:off x="0" y="0"/>
            <a:ext cx="12192000" cy="3094892"/>
          </a:xfrm>
          <a:prstGeom prst="rect">
            <a:avLst/>
          </a:prstGeom>
          <a:gradFill>
            <a:gsLst>
              <a:gs pos="100000">
                <a:schemeClr val="tx1">
                  <a:lumMod val="50000"/>
                  <a:alpha val="0"/>
                </a:schemeClr>
              </a:gs>
              <a:gs pos="0">
                <a:schemeClr val="bg2">
                  <a:lumMod val="10000"/>
                </a:schemeClr>
              </a:gs>
            </a:gsLst>
            <a:lin ang="54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9854850-08C2-42FC-B273-7898BEB16284}"/>
              </a:ext>
            </a:extLst>
          </p:cNvPr>
          <p:cNvSpPr/>
          <p:nvPr/>
        </p:nvSpPr>
        <p:spPr bwMode="auto">
          <a:xfrm>
            <a:off x="0" y="4317540"/>
            <a:ext cx="12192000" cy="25334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1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br>
              <a:rPr lang="en-US" sz="2400" dirty="0">
                <a:solidFill>
                  <a:schemeClr val="tx1"/>
                </a:solidFill>
              </a:rPr>
            </a:br>
            <a:endParaRPr lang="en-US" sz="2400" dirty="0">
              <a:solidFill>
                <a:schemeClr val="tx1"/>
              </a:solidFill>
            </a:endParaRPr>
          </a:p>
          <a:p>
            <a:pPr lvl="1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</a:rPr>
              <a:t>Verify that the collaborative problem-solving approach of an ADS is the best engagement option.</a:t>
            </a:r>
          </a:p>
          <a:p>
            <a:pPr lvl="1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  <a:p>
            <a:pPr marL="1257300" lvl="2" indent="-342900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Segoe UI"/>
                <a:ea typeface="Segoe UI" pitchFamily="34" charset="0"/>
                <a:cs typeface="Segoe UI" pitchFamily="34" charset="0"/>
              </a:rPr>
              <a:t>A p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roduct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 briefing or demonstration is better for information on our systems.</a:t>
            </a:r>
          </a:p>
          <a:p>
            <a:pPr marL="1257300" lvl="2" indent="-342900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Segoe UI"/>
                <a:ea typeface="Segoe UI" pitchFamily="34" charset="0"/>
                <a:cs typeface="Segoe UI" pitchFamily="34" charset="0"/>
              </a:rPr>
              <a:t>Hands-on labs or trainings are better for providing experience with our systems.</a:t>
            </a:r>
            <a:endParaRPr kumimoji="0" lang="en-US" sz="2000" b="0" i="0" u="none" strike="noStrike" kern="1200" cap="none" spc="0" normalizeH="0" baseline="0" noProof="0" dirty="0" err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0ABE4AE7-5F55-469A-ACC3-9825A3FA7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929" y="291114"/>
            <a:ext cx="11655840" cy="89966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Preparation (1/3)</a:t>
            </a:r>
            <a:br>
              <a:rPr lang="en-US" sz="4000" b="1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6DCDA1-F70C-46A7-9058-22866DFB4AAD}"/>
              </a:ext>
            </a:extLst>
          </p:cNvPr>
          <p:cNvSpPr/>
          <p:nvPr/>
        </p:nvSpPr>
        <p:spPr>
          <a:xfrm>
            <a:off x="1330711" y="1335020"/>
            <a:ext cx="817012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spc="-75" dirty="0">
                <a:ln w="3175">
                  <a:noFill/>
                </a:ln>
                <a:solidFill>
                  <a:schemeClr val="bg1"/>
                </a:solidFill>
                <a:latin typeface="Segoe UI Light"/>
                <a:cs typeface="Segoe UI" pitchFamily="34" charset="0"/>
              </a:rPr>
              <a:t>Initial meeting between the opportunity manager and technical sales (TSP or CSA)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6382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E5B419D-C0B2-4601-A1C3-8FF57AC899D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517" b="22290"/>
          <a:stretch/>
        </p:blipFill>
        <p:spPr>
          <a:xfrm>
            <a:off x="0" y="0"/>
            <a:ext cx="12192000" cy="4159046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9B20698-3B1C-4E84-898E-A717D48FA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929" y="291114"/>
            <a:ext cx="11655840" cy="89966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Preparation (2/3)</a:t>
            </a:r>
            <a:br>
              <a:rPr lang="en-US" sz="4000" b="1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17FA6E21-2981-4211-954E-969124A61B4C}"/>
              </a:ext>
            </a:extLst>
          </p:cNvPr>
          <p:cNvSpPr txBox="1">
            <a:spLocks/>
          </p:cNvSpPr>
          <p:nvPr/>
        </p:nvSpPr>
        <p:spPr>
          <a:xfrm>
            <a:off x="266921" y="4223206"/>
            <a:ext cx="5829079" cy="1752788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336145" marR="0" indent="-336145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2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72691" marR="0" indent="-236546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353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84338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08435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32531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/>
              <a:t>Prepare a meeting agenda</a:t>
            </a:r>
          </a:p>
          <a:p>
            <a:pPr marL="0" indent="0">
              <a:buNone/>
            </a:pPr>
            <a:endParaRPr lang="en-US" sz="900" dirty="0"/>
          </a:p>
          <a:p>
            <a:r>
              <a:rPr lang="en-US" sz="1600" b="1" dirty="0"/>
              <a:t>Opportunity goals, objectives, and scope </a:t>
            </a:r>
          </a:p>
          <a:p>
            <a:r>
              <a:rPr lang="en-US" sz="1600" b="1" dirty="0"/>
              <a:t>General outline of the existing system</a:t>
            </a:r>
          </a:p>
          <a:p>
            <a:r>
              <a:rPr lang="en-US" sz="1600" b="1" dirty="0"/>
              <a:t>Agenda </a:t>
            </a:r>
          </a:p>
          <a:p>
            <a:r>
              <a:rPr lang="en-US" sz="1600" b="1" dirty="0"/>
              <a:t>Location (not customer site if possible) 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4CDBF113-27B3-4754-85D2-ABBFCA048C40}"/>
              </a:ext>
            </a:extLst>
          </p:cNvPr>
          <p:cNvSpPr txBox="1">
            <a:spLocks/>
          </p:cNvSpPr>
          <p:nvPr/>
        </p:nvSpPr>
        <p:spPr>
          <a:xfrm>
            <a:off x="4920916" y="4223206"/>
            <a:ext cx="7150768" cy="2503762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336145" marR="0" indent="-336145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2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72691" marR="0" indent="-236546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353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84338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08435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32531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/>
              <a:t>Verify that you have the appropriate guest list</a:t>
            </a:r>
          </a:p>
          <a:p>
            <a:pPr marL="0" indent="0">
              <a:buNone/>
            </a:pPr>
            <a:endParaRPr lang="en-US" sz="900" dirty="0"/>
          </a:p>
          <a:p>
            <a:pPr marL="0" indent="0">
              <a:buNone/>
            </a:pPr>
            <a:r>
              <a:rPr lang="en-US" sz="1800" b="1" dirty="0"/>
              <a:t>Customer attendees </a:t>
            </a:r>
            <a:r>
              <a:rPr lang="en-US" sz="1600" b="1" dirty="0"/>
              <a:t>(decision makers):</a:t>
            </a:r>
          </a:p>
          <a:p>
            <a:r>
              <a:rPr lang="en-US" sz="1600" b="1" dirty="0"/>
              <a:t>Sponsor, Business representative(s), Project manager</a:t>
            </a:r>
          </a:p>
          <a:p>
            <a:r>
              <a:rPr lang="en-US" sz="1600" b="1" dirty="0"/>
              <a:t>Technical representative(s) (depending on project: Advisors/partners, Architecture, Development, Infrastructure, Operations, Security)</a:t>
            </a:r>
          </a:p>
          <a:p>
            <a:endParaRPr lang="en-US" sz="800" b="1" dirty="0"/>
          </a:p>
          <a:p>
            <a:pPr marL="0" indent="0">
              <a:buNone/>
            </a:pPr>
            <a:r>
              <a:rPr lang="en-US" sz="1800" b="1" dirty="0"/>
              <a:t>Microsoft attendees</a:t>
            </a:r>
          </a:p>
          <a:p>
            <a:r>
              <a:rPr lang="en-US" sz="1600" b="1" dirty="0"/>
              <a:t>Architect (facilitates session), SMEs (depending on project), account team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BF1EB9-976D-472D-894E-056C48DAF9C5}"/>
              </a:ext>
            </a:extLst>
          </p:cNvPr>
          <p:cNvSpPr/>
          <p:nvPr/>
        </p:nvSpPr>
        <p:spPr>
          <a:xfrm>
            <a:off x="1330711" y="1335020"/>
            <a:ext cx="817012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spc="-75" dirty="0">
                <a:ln w="3175">
                  <a:noFill/>
                </a:ln>
                <a:solidFill>
                  <a:srgbClr val="FFFFFF"/>
                </a:solidFill>
                <a:latin typeface="Segoe UI Light"/>
                <a:cs typeface="Segoe UI" pitchFamily="34" charset="0"/>
              </a:rPr>
              <a:t>Planning call with the customer, opportunity manager, and technical sales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20563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alphaModFix amt="3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885" b="-23520"/>
          <a:stretch/>
        </p:blipFill>
        <p:spPr>
          <a:xfrm>
            <a:off x="0" y="0"/>
            <a:ext cx="12192000" cy="6716706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auto">
          <a:xfrm>
            <a:off x="0" y="4317540"/>
            <a:ext cx="12192000" cy="25334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9E93311-3DAB-4400-A8B1-169C49C00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929" y="291114"/>
            <a:ext cx="11655840" cy="89966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Preparation (3/3)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35C7AC-8983-4469-AC91-A68244EE73A1}"/>
              </a:ext>
            </a:extLst>
          </p:cNvPr>
          <p:cNvSpPr/>
          <p:nvPr/>
        </p:nvSpPr>
        <p:spPr>
          <a:xfrm>
            <a:off x="1394104" y="1208193"/>
            <a:ext cx="803770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800" dirty="0">
                <a:solidFill>
                  <a:schemeClr val="bg1"/>
                </a:solidFill>
                <a:latin typeface="+mj-lt"/>
              </a:rPr>
              <a:t>Develop possible solutions, an implementation plan, and a meeting agenda 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18" name="Text Placeholder 1">
            <a:extLst>
              <a:ext uri="{FF2B5EF4-FFF2-40B4-BE49-F238E27FC236}">
                <a16:creationId xmlns:a16="http://schemas.microsoft.com/office/drawing/2014/main" id="{33635D37-2E4B-43A7-B27D-3808C5531065}"/>
              </a:ext>
            </a:extLst>
          </p:cNvPr>
          <p:cNvSpPr txBox="1">
            <a:spLocks/>
          </p:cNvSpPr>
          <p:nvPr/>
        </p:nvSpPr>
        <p:spPr>
          <a:xfrm>
            <a:off x="1288327" y="4569785"/>
            <a:ext cx="2355962" cy="161121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336145" marR="0" indent="-336145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2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72691" marR="0" indent="-236546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353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84338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08435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32531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b="1" dirty="0">
                <a:solidFill>
                  <a:schemeClr val="tx1"/>
                </a:solidFill>
              </a:rPr>
              <a:t>Design</a:t>
            </a:r>
          </a:p>
          <a:p>
            <a:pPr marL="0" indent="0">
              <a:buNone/>
            </a:pPr>
            <a:endParaRPr lang="en-US" sz="900" dirty="0">
              <a:solidFill>
                <a:schemeClr val="tx1"/>
              </a:solidFill>
            </a:endParaRPr>
          </a:p>
          <a:p>
            <a:pPr marL="0" lvl="1" indent="0" defTabSz="711200">
              <a:spcBef>
                <a:spcPct val="0"/>
              </a:spcBef>
              <a:spcAft>
                <a:spcPct val="15000"/>
              </a:spcAft>
              <a:buNone/>
            </a:pPr>
            <a:r>
              <a:rPr lang="en-US" sz="1600" dirty="0">
                <a:solidFill>
                  <a:schemeClr val="tx1"/>
                </a:solidFill>
              </a:rPr>
              <a:t>Create a technical solution proposal based on reference architectures.</a:t>
            </a:r>
          </a:p>
        </p:txBody>
      </p:sp>
      <p:sp>
        <p:nvSpPr>
          <p:cNvPr id="21" name="Text Placeholder 1">
            <a:extLst>
              <a:ext uri="{FF2B5EF4-FFF2-40B4-BE49-F238E27FC236}">
                <a16:creationId xmlns:a16="http://schemas.microsoft.com/office/drawing/2014/main" id="{B30FE7B8-877E-4F35-B885-741332983269}"/>
              </a:ext>
            </a:extLst>
          </p:cNvPr>
          <p:cNvSpPr txBox="1">
            <a:spLocks/>
          </p:cNvSpPr>
          <p:nvPr/>
        </p:nvSpPr>
        <p:spPr>
          <a:xfrm>
            <a:off x="4645723" y="4569785"/>
            <a:ext cx="2621710" cy="1832809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336145" marR="0" indent="-336145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2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72691" marR="0" indent="-236546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353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84338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08435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32531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b="1" dirty="0">
                <a:solidFill>
                  <a:schemeClr val="tx1"/>
                </a:solidFill>
              </a:rPr>
              <a:t>Plan</a:t>
            </a:r>
          </a:p>
          <a:p>
            <a:pPr marL="0" indent="0">
              <a:buNone/>
            </a:pPr>
            <a:endParaRPr lang="en-US" sz="900" dirty="0">
              <a:solidFill>
                <a:schemeClr val="tx1"/>
              </a:solidFill>
            </a:endParaRPr>
          </a:p>
          <a:p>
            <a:pPr marL="0" lvl="1" indent="0" defTabSz="711200">
              <a:spcBef>
                <a:spcPct val="0"/>
              </a:spcBef>
              <a:spcAft>
                <a:spcPct val="15000"/>
              </a:spcAft>
              <a:buNone/>
            </a:pPr>
            <a:r>
              <a:rPr lang="en-US" sz="1600" dirty="0">
                <a:solidFill>
                  <a:schemeClr val="tx1"/>
                </a:solidFill>
              </a:rPr>
              <a:t>Create a phased implementation plan proposal that allows the customer to control cost and schedule impacts.</a:t>
            </a:r>
          </a:p>
        </p:txBody>
      </p:sp>
      <p:sp>
        <p:nvSpPr>
          <p:cNvPr id="23" name="Text Placeholder 1">
            <a:extLst>
              <a:ext uri="{FF2B5EF4-FFF2-40B4-BE49-F238E27FC236}">
                <a16:creationId xmlns:a16="http://schemas.microsoft.com/office/drawing/2014/main" id="{DE198D4E-2DDC-463B-952F-F9B681D5125B}"/>
              </a:ext>
            </a:extLst>
          </p:cNvPr>
          <p:cNvSpPr txBox="1">
            <a:spLocks/>
          </p:cNvSpPr>
          <p:nvPr/>
        </p:nvSpPr>
        <p:spPr>
          <a:xfrm>
            <a:off x="8050171" y="4569785"/>
            <a:ext cx="2355962" cy="161121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336145" marR="0" indent="-336145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2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72691" marR="0" indent="-236546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353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84338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08435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32531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b="1" dirty="0">
                <a:solidFill>
                  <a:schemeClr val="tx1"/>
                </a:solidFill>
              </a:rPr>
              <a:t>Participants</a:t>
            </a:r>
          </a:p>
          <a:p>
            <a:pPr marL="0" indent="0">
              <a:buNone/>
            </a:pPr>
            <a:endParaRPr lang="en-US" sz="900" dirty="0">
              <a:solidFill>
                <a:schemeClr val="tx1"/>
              </a:solidFill>
            </a:endParaRPr>
          </a:p>
          <a:p>
            <a:pPr marL="0" lvl="1" indent="0" defTabSz="711200">
              <a:spcBef>
                <a:spcPct val="0"/>
              </a:spcBef>
              <a:spcAft>
                <a:spcPct val="15000"/>
              </a:spcAft>
              <a:buNone/>
            </a:pPr>
            <a:r>
              <a:rPr lang="en-US" sz="1600" dirty="0">
                <a:solidFill>
                  <a:schemeClr val="tx1"/>
                </a:solidFill>
              </a:rPr>
              <a:t>Identify key players for each section of the ADS and prepare a meeting agenda.</a:t>
            </a:r>
          </a:p>
        </p:txBody>
      </p:sp>
    </p:spTree>
    <p:extLst>
      <p:ext uri="{BB962C8B-B14F-4D97-AF65-F5344CB8AC3E}">
        <p14:creationId xmlns:p14="http://schemas.microsoft.com/office/powerpoint/2010/main" val="25835650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1F52DBE-59A6-415A-9F13-496B4D2BF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agenda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CCBC2A8-4B7A-43F9-90D0-A3937F21EDE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61803" y="1162154"/>
          <a:ext cx="5212080" cy="18986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512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608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Befor</a:t>
                      </a:r>
                      <a:r>
                        <a:rPr lang="en-US" baseline="0" dirty="0"/>
                        <a:t>e the 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9412">
                <a:tc>
                  <a:txBody>
                    <a:bodyPr/>
                    <a:lstStyle/>
                    <a:p>
                      <a:r>
                        <a:rPr lang="en-US" dirty="0"/>
                        <a:t>Preliminary requirements clarification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9:00 am - 9:30 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8398">
                <a:tc>
                  <a:txBody>
                    <a:bodyPr/>
                    <a:lstStyle/>
                    <a:p>
                      <a:r>
                        <a:rPr lang="en-US" dirty="0"/>
                        <a:t>Ideation &amp; Baseline</a:t>
                      </a:r>
                      <a:r>
                        <a:rPr lang="en-US" baseline="0" dirty="0"/>
                        <a:t>/Candidate Architecture Discussion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9:30 am</a:t>
                      </a:r>
                      <a:r>
                        <a:rPr lang="en-US" baseline="0" dirty="0"/>
                        <a:t> - 10:30 am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DA69FC7-66A7-4AEF-9733-3D010157A6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002378" y="1513018"/>
          <a:ext cx="5212080" cy="43123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704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15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During </a:t>
                      </a:r>
                      <a:r>
                        <a:rPr lang="en-US" baseline="0" dirty="0"/>
                        <a:t>the 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Day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9412">
                <a:tc>
                  <a:txBody>
                    <a:bodyPr/>
                    <a:lstStyle/>
                    <a:p>
                      <a:r>
                        <a:rPr lang="en-US" dirty="0"/>
                        <a:t>Detailed discovery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9:00 am - 12:00 pm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Envisioning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1:00 pm</a:t>
                      </a:r>
                      <a:r>
                        <a:rPr lang="en-US" baseline="0" dirty="0"/>
                        <a:t> - 5:00 pm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323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Day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9412">
                <a:tc>
                  <a:txBody>
                    <a:bodyPr/>
                    <a:lstStyle/>
                    <a:p>
                      <a:r>
                        <a:rPr lang="en-US" dirty="0"/>
                        <a:t>Whiteboard </a:t>
                      </a:r>
                      <a:r>
                        <a:rPr lang="en-US" baseline="0" dirty="0"/>
                        <a:t>Candidate Architecture(s)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9:00 am - 12:00 pm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29412">
                <a:tc>
                  <a:txBody>
                    <a:bodyPr/>
                    <a:lstStyle/>
                    <a:p>
                      <a:r>
                        <a:rPr lang="en-US" dirty="0"/>
                        <a:t>Identify</a:t>
                      </a:r>
                      <a:r>
                        <a:rPr lang="en-US" baseline="0" dirty="0"/>
                        <a:t> and define </a:t>
                      </a:r>
                      <a:r>
                        <a:rPr lang="en-US" dirty="0"/>
                        <a:t>POC(s)</a:t>
                      </a:r>
                      <a:r>
                        <a:rPr lang="en-US" baseline="0" dirty="0"/>
                        <a:t> and Pilot(s)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1:00</a:t>
                      </a:r>
                      <a:r>
                        <a:rPr lang="en-US" baseline="0" dirty="0"/>
                        <a:t> pm </a:t>
                      </a:r>
                      <a:r>
                        <a:rPr lang="mr-IN" baseline="0" dirty="0"/>
                        <a:t>–</a:t>
                      </a:r>
                      <a:r>
                        <a:rPr lang="en-US" baseline="0" dirty="0"/>
                        <a:t> 4:00 pm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98398">
                <a:tc>
                  <a:txBody>
                    <a:bodyPr/>
                    <a:lstStyle/>
                    <a:p>
                      <a:r>
                        <a:rPr lang="en-US" dirty="0"/>
                        <a:t>Document high level deliverables and next action steps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4:00</a:t>
                      </a:r>
                      <a:r>
                        <a:rPr lang="en-US" baseline="0" dirty="0"/>
                        <a:t> pm </a:t>
                      </a:r>
                      <a:r>
                        <a:rPr lang="mr-IN" baseline="0" dirty="0"/>
                        <a:t>–</a:t>
                      </a:r>
                      <a:r>
                        <a:rPr lang="en-US" baseline="0" dirty="0"/>
                        <a:t> 5:00 pm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1138ACB-5DB9-47A7-99D9-073A9743B3A1}"/>
              </a:ext>
            </a:extLst>
          </p:cNvPr>
          <p:cNvSpPr txBox="1"/>
          <p:nvPr/>
        </p:nvSpPr>
        <p:spPr>
          <a:xfrm>
            <a:off x="1507782" y="2983774"/>
            <a:ext cx="4420634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i="1" dirty="0"/>
              <a:t>This work can be performed remotely.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72BEB5-86A7-4502-A80A-26EAFFEDED9A}"/>
              </a:ext>
            </a:extLst>
          </p:cNvPr>
          <p:cNvSpPr txBox="1"/>
          <p:nvPr/>
        </p:nvSpPr>
        <p:spPr>
          <a:xfrm>
            <a:off x="6823558" y="5769185"/>
            <a:ext cx="4751044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i="1" dirty="0"/>
              <a:t>The ADS should be performed in-person.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996725A-9423-4C58-8D51-5E0A232CFD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61803" y="4712993"/>
          <a:ext cx="5212080" cy="1371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87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932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After </a:t>
                      </a:r>
                      <a:r>
                        <a:rPr lang="en-US" baseline="0" dirty="0"/>
                        <a:t>the 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Create architecture</a:t>
                      </a:r>
                      <a:r>
                        <a:rPr lang="en-US" baseline="0" dirty="0"/>
                        <a:t> diagrams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*Varies by project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9412">
                <a:tc>
                  <a:txBody>
                    <a:bodyPr/>
                    <a:lstStyle/>
                    <a:p>
                      <a:r>
                        <a:rPr lang="en-US" dirty="0"/>
                        <a:t>Review architecture diagrams with ADS team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9:30 am</a:t>
                      </a:r>
                      <a:r>
                        <a:rPr lang="en-US" baseline="0" dirty="0"/>
                        <a:t> - 10:30 am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E972EB6-A3A5-4CC4-AD18-83B89E4F7BF8}"/>
              </a:ext>
            </a:extLst>
          </p:cNvPr>
          <p:cNvSpPr txBox="1"/>
          <p:nvPr/>
        </p:nvSpPr>
        <p:spPr>
          <a:xfrm>
            <a:off x="1583180" y="6001326"/>
            <a:ext cx="4420634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i="1" dirty="0"/>
              <a:t>This work can be performed remotely.</a:t>
            </a:r>
          </a:p>
        </p:txBody>
      </p:sp>
    </p:spTree>
    <p:extLst>
      <p:ext uri="{BB962C8B-B14F-4D97-AF65-F5344CB8AC3E}">
        <p14:creationId xmlns:p14="http://schemas.microsoft.com/office/powerpoint/2010/main" val="358784431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EED3FE-76AA-45A8-9180-6716F6DBF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Complete the pre-ADS checklist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699F4C-9866-4B4B-8C81-4D119FA460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875" y="1189038"/>
            <a:ext cx="11652250" cy="49275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Aft>
                <a:spcPts val="600"/>
              </a:spcAft>
              <a:buClr>
                <a:srgbClr val="107BD4"/>
              </a:buClr>
              <a:buNone/>
            </a:pPr>
            <a:r>
              <a:rPr lang="en-US" sz="2400" dirty="0">
                <a:solidFill>
                  <a:schemeClr val="tx1"/>
                </a:solidFill>
                <a:latin typeface="+mn-lt"/>
              </a:rPr>
              <a:t>A successful architecture design session relies on preparation. After the ideation, or opportunity definition session, perform the following checklist of items to prepare for the ADS:</a:t>
            </a:r>
            <a:endParaRPr lang="en-US" sz="2400" b="1" dirty="0">
              <a:latin typeface="+mn-lt"/>
            </a:endParaRP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Clr>
                <a:srgbClr val="107BD4"/>
              </a:buClr>
              <a:buFont typeface="Wingdings" panose="05000000000000000000" pitchFamily="2" charset="2"/>
              <a:buChar char="q"/>
            </a:pPr>
            <a:r>
              <a:rPr lang="en-US" sz="2400" b="1" dirty="0">
                <a:latin typeface="+mn-lt"/>
              </a:rPr>
              <a:t>Schedule a time: </a:t>
            </a:r>
            <a:r>
              <a:rPr lang="en-US" sz="2400" dirty="0">
                <a:latin typeface="+mn-lt"/>
              </a:rPr>
              <a:t>Typically 1-2 days or a design session</a:t>
            </a: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Clr>
                <a:srgbClr val="107BD4"/>
              </a:buClr>
              <a:buFont typeface="Wingdings" panose="05000000000000000000" pitchFamily="2" charset="2"/>
              <a:buChar char="q"/>
            </a:pPr>
            <a:r>
              <a:rPr lang="en-US" sz="2400" b="1" dirty="0">
                <a:latin typeface="+mn-lt"/>
              </a:rPr>
              <a:t>Schedule a location: </a:t>
            </a:r>
            <a:r>
              <a:rPr lang="en-US" sz="2400" dirty="0">
                <a:latin typeface="+mn-lt"/>
              </a:rPr>
              <a:t>Ensure you have whiteboards and a projector</a:t>
            </a: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Clr>
                <a:srgbClr val="107BD4"/>
              </a:buClr>
              <a:buFont typeface="Wingdings" panose="05000000000000000000" pitchFamily="2" charset="2"/>
              <a:buChar char="q"/>
            </a:pPr>
            <a:r>
              <a:rPr lang="en-US" sz="2400" b="1" dirty="0">
                <a:latin typeface="+mn-lt"/>
              </a:rPr>
              <a:t>Schedule resources: </a:t>
            </a:r>
            <a:r>
              <a:rPr lang="en-US" sz="2400" dirty="0">
                <a:latin typeface="+mn-lt"/>
              </a:rPr>
              <a:t>Experts from your team, and a cross-cutting panel of technical and business stakeholders from the customer</a:t>
            </a: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Clr>
                <a:srgbClr val="107BD4"/>
              </a:buClr>
              <a:buFont typeface="Wingdings" panose="05000000000000000000" pitchFamily="2" charset="2"/>
              <a:buChar char="q"/>
            </a:pPr>
            <a:r>
              <a:rPr lang="en-US" sz="2400" b="1" dirty="0">
                <a:latin typeface="+mn-lt"/>
              </a:rPr>
              <a:t>Build an agenda: </a:t>
            </a:r>
            <a:r>
              <a:rPr lang="en-US" sz="2400" dirty="0">
                <a:latin typeface="+mn-lt"/>
              </a:rPr>
              <a:t>Establish milestone goals in advance so that the ADS </a:t>
            </a:r>
            <a:br>
              <a:rPr lang="en-US" sz="2400" dirty="0">
                <a:latin typeface="+mn-lt"/>
              </a:rPr>
            </a:br>
            <a:r>
              <a:rPr lang="en-US" sz="2400" dirty="0">
                <a:latin typeface="+mn-lt"/>
              </a:rPr>
              <a:t>doesn’t get consumed discussing a single topic</a:t>
            </a: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Clr>
                <a:srgbClr val="107BD4"/>
              </a:buClr>
              <a:buFont typeface="Wingdings" panose="05000000000000000000" pitchFamily="2" charset="2"/>
              <a:buChar char="q"/>
            </a:pPr>
            <a:r>
              <a:rPr lang="en-US" sz="2400" b="1" dirty="0">
                <a:latin typeface="+mn-lt"/>
              </a:rPr>
              <a:t>Prepare preliminary documentation and architectural diagrams,</a:t>
            </a:r>
            <a:r>
              <a:rPr lang="en-US" sz="2400" dirty="0">
                <a:latin typeface="+mn-lt"/>
              </a:rPr>
              <a:t> such as baseline architecture.</a:t>
            </a:r>
            <a:r>
              <a:rPr lang="en-US" sz="2400" b="1" dirty="0">
                <a:latin typeface="+mn-lt"/>
              </a:rPr>
              <a:t> </a:t>
            </a:r>
            <a:r>
              <a:rPr lang="en-US" sz="2400" dirty="0">
                <a:latin typeface="+mn-lt"/>
              </a:rPr>
              <a:t>Even if you only have the basic building blocks, it’s good to come prepared with something you can modify during or after the session</a:t>
            </a:r>
          </a:p>
        </p:txBody>
      </p:sp>
    </p:spTree>
    <p:extLst>
      <p:ext uri="{BB962C8B-B14F-4D97-AF65-F5344CB8AC3E}">
        <p14:creationId xmlns:p14="http://schemas.microsoft.com/office/powerpoint/2010/main" val="207869381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2_Server and Cloud 2013">
  <a:themeElements>
    <a:clrScheme name="STB Template">
      <a:dk1>
        <a:srgbClr val="505050"/>
      </a:dk1>
      <a:lt1>
        <a:srgbClr val="FFFFFF"/>
      </a:lt1>
      <a:dk2>
        <a:srgbClr val="008272"/>
      </a:dk2>
      <a:lt2>
        <a:srgbClr val="D2D2D2"/>
      </a:lt2>
      <a:accent1>
        <a:srgbClr val="0072C6"/>
      </a:accent1>
      <a:accent2>
        <a:srgbClr val="DC3C00"/>
      </a:accent2>
      <a:accent3>
        <a:srgbClr val="008272"/>
      </a:accent3>
      <a:accent4>
        <a:srgbClr val="68217A"/>
      </a:accent4>
      <a:accent5>
        <a:srgbClr val="002050"/>
      </a:accent5>
      <a:accent6>
        <a:srgbClr val="442359"/>
      </a:accent6>
      <a:hlink>
        <a:srgbClr val="002050"/>
      </a:hlink>
      <a:folHlink>
        <a:srgbClr val="00205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TB_Template_16-9_Sept2013_v12.potx" id="{9C7765DE-A674-4011-A212-5D742AF30369}" vid="{5465D01F-9AE6-47ED-AC67-4D8944814AA9}"/>
    </a:ext>
  </a:extLst>
</a:theme>
</file>

<file path=ppt/theme/theme2.xml><?xml version="1.0" encoding="utf-8"?>
<a:theme xmlns:a="http://schemas.openxmlformats.org/drawingml/2006/main" name="C+E Readiness Template">
  <a:themeElements>
    <a:clrScheme name="Custom 2">
      <a:dk1>
        <a:srgbClr val="353535"/>
      </a:dk1>
      <a:lt1>
        <a:srgbClr val="FFFFFF"/>
      </a:lt1>
      <a:dk2>
        <a:srgbClr val="0078D7"/>
      </a:dk2>
      <a:lt2>
        <a:srgbClr val="E6E6E6"/>
      </a:lt2>
      <a:accent1>
        <a:srgbClr val="00188F"/>
      </a:accent1>
      <a:accent2>
        <a:srgbClr val="002050"/>
      </a:accent2>
      <a:accent3>
        <a:srgbClr val="E6E6E6"/>
      </a:accent3>
      <a:accent4>
        <a:srgbClr val="107C10"/>
      </a:accent4>
      <a:accent5>
        <a:srgbClr val="737373"/>
      </a:accent5>
      <a:accent6>
        <a:srgbClr val="D2D2D2"/>
      </a:accent6>
      <a:hlink>
        <a:srgbClr val="0078D7"/>
      </a:hlink>
      <a:folHlink>
        <a:srgbClr val="0078D7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4_Q3_FY17_Template.potx" id="{2234CBF7-E2BD-4A8C-B252-208C4EEC6E00}" vid="{F12CDBBA-5821-4B47-80F9-5CAEB4A048D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18E650FE5CEB04591B07F3CBB931F0F" ma:contentTypeVersion="7" ma:contentTypeDescription="Create a new document." ma:contentTypeScope="" ma:versionID="85022064ba5bed17569dc96faf4a677a">
  <xsd:schema xmlns:xsd="http://www.w3.org/2001/XMLSchema" xmlns:xs="http://www.w3.org/2001/XMLSchema" xmlns:p="http://schemas.microsoft.com/office/2006/metadata/properties" xmlns:ns2="6431c2f2-b21e-494d-ae99-8a58deb350dc" xmlns:ns3="855a15ad-e539-40d1-9f72-905858bec509" targetNamespace="http://schemas.microsoft.com/office/2006/metadata/properties" ma:root="true" ma:fieldsID="f5d8b98cd0a0b4ad94dbeb40903eb4ef" ns2:_="" ns3:_="">
    <xsd:import namespace="6431c2f2-b21e-494d-ae99-8a58deb350dc"/>
    <xsd:import namespace="855a15ad-e539-40d1-9f72-905858bec50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EventHashCode" minOccurs="0"/>
                <xsd:element ref="ns2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31c2f2-b21e-494d-ae99-8a58deb350d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5a15ad-e539-40d1-9f72-905858bec50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AF7D529-36AB-45DA-B239-2F912F2D1610}">
  <ds:schemaRefs>
    <ds:schemaRef ds:uri="http://purl.org/dc/elements/1.1/"/>
    <ds:schemaRef ds:uri="http://schemas.microsoft.com/office/2006/metadata/properties"/>
    <ds:schemaRef ds:uri="6431c2f2-b21e-494d-ae99-8a58deb350dc"/>
    <ds:schemaRef ds:uri="http://purl.org/dc/terms/"/>
    <ds:schemaRef ds:uri="http://schemas.microsoft.com/office/2006/documentManagement/types"/>
    <ds:schemaRef ds:uri="855a15ad-e539-40d1-9f72-905858bec509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7FA1224-69AE-41DA-9485-3A82B0DD085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431c2f2-b21e-494d-ae99-8a58deb350dc"/>
    <ds:schemaRef ds:uri="855a15ad-e539-40d1-9f72-905858bec50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18501AF-04CF-4482-BAE1-607B49DDC37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5196</TotalTime>
  <Words>1325</Words>
  <Application>Microsoft Office PowerPoint</Application>
  <PresentationFormat>Widescreen</PresentationFormat>
  <Paragraphs>195</Paragraphs>
  <Slides>20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31" baseType="lpstr">
      <vt:lpstr>Arial</vt:lpstr>
      <vt:lpstr>Calibri</vt:lpstr>
      <vt:lpstr>Consolas</vt:lpstr>
      <vt:lpstr>Courier New</vt:lpstr>
      <vt:lpstr>Poppins Light</vt:lpstr>
      <vt:lpstr>Segoe UI</vt:lpstr>
      <vt:lpstr>Segoe UI Light</vt:lpstr>
      <vt:lpstr>Segoe UI Semilight</vt:lpstr>
      <vt:lpstr>Wingdings</vt:lpstr>
      <vt:lpstr>2_Server and Cloud 2013</vt:lpstr>
      <vt:lpstr>C+E Readiness Template</vt:lpstr>
      <vt:lpstr>Mastering the Architecture Design Session (ADS)</vt:lpstr>
      <vt:lpstr>Abstract and learning objectives</vt:lpstr>
      <vt:lpstr>Basics</vt:lpstr>
      <vt:lpstr>Requirements for success</vt:lpstr>
      <vt:lpstr>Preparation (1/3) </vt:lpstr>
      <vt:lpstr>Preparation (2/3) </vt:lpstr>
      <vt:lpstr>Preparation (3/3)</vt:lpstr>
      <vt:lpstr>Sample agenda</vt:lpstr>
      <vt:lpstr>Complete the pre-ADS checklist</vt:lpstr>
      <vt:lpstr>What are your proven practices in preparing for an ADS?</vt:lpstr>
      <vt:lpstr>Delivery</vt:lpstr>
      <vt:lpstr>Discovery Checklist</vt:lpstr>
      <vt:lpstr>Envisioning Checklist</vt:lpstr>
      <vt:lpstr>Planning Checklist</vt:lpstr>
      <vt:lpstr>Decision Tree – POC or Pilot?</vt:lpstr>
      <vt:lpstr>What are your proven practices for delivering an ADS?</vt:lpstr>
      <vt:lpstr>Follow-up documentation</vt:lpstr>
      <vt:lpstr>After the ADS Checklist</vt:lpstr>
      <vt:lpstr>What are your  proven practices when following up after an ADS?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Karen Fishwick (GP Strategies Corporation)</dc:creator>
  <cp:lastModifiedBy>Diana Xin</cp:lastModifiedBy>
  <cp:revision>116</cp:revision>
  <dcterms:created xsi:type="dcterms:W3CDTF">2016-01-21T23:17:09Z</dcterms:created>
  <dcterms:modified xsi:type="dcterms:W3CDTF">2018-08-28T21:01:22Z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0x010100018E650FE5CEB04591B07F3CBB931F0F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Ref">
    <vt:lpwstr>https://api.informationprotection.azure.com/api/72f988bf-86f1-41af-91ab-2d7cd011db47</vt:lpwstr>
  </property>
  <property fmtid="{D5CDD505-2E9C-101B-9397-08002B2CF9AE}" pid="6" name="MSIP_Label_f42aa342-8706-4288-bd11-ebb85995028c_Owner">
    <vt:lpwstr>hopero@microsoft.com</vt:lpwstr>
  </property>
  <property fmtid="{D5CDD505-2E9C-101B-9397-08002B2CF9AE}" pid="7" name="MSIP_Label_f42aa342-8706-4288-bd11-ebb85995028c_SetDate">
    <vt:lpwstr>2017-09-21T13:50:16.8427028-07:00</vt:lpwstr>
  </property>
  <property fmtid="{D5CDD505-2E9C-101B-9397-08002B2CF9AE}" pid="8" name="MSIP_Label_f42aa342-8706-4288-bd11-ebb85995028c_Name">
    <vt:lpwstr>General</vt:lpwstr>
  </property>
  <property fmtid="{D5CDD505-2E9C-101B-9397-08002B2CF9AE}" pid="9" name="MSIP_Label_f42aa342-8706-4288-bd11-ebb85995028c_Application">
    <vt:lpwstr>Microsoft Azure Information Protection</vt:lpwstr>
  </property>
  <property fmtid="{D5CDD505-2E9C-101B-9397-08002B2CF9AE}" pid="10" name="MSIP_Label_f42aa342-8706-4288-bd11-ebb85995028c_Extended_MSFT_Method">
    <vt:lpwstr>Automatic</vt:lpwstr>
  </property>
  <property fmtid="{D5CDD505-2E9C-101B-9397-08002B2CF9AE}" pid="11" name="Sensitivity">
    <vt:lpwstr>General</vt:lpwstr>
  </property>
</Properties>
</file>

<file path=docProps/thumbnail.jpeg>
</file>